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Inter" panose="020B0604020202020204" charset="0"/>
      <p:regular r:id="rId14"/>
      <p:bold r:id="rId15"/>
      <p:italic r:id="rId16"/>
      <p:boldItalic r:id="rId17"/>
    </p:embeddedFont>
    <p:embeddedFont>
      <p:font typeface="Tw Cen MT" panose="020B0602020104020603" pitchFamily="34" charset="0"/>
      <p:regular r:id="rId18"/>
      <p:bold r:id="rId19"/>
      <p:italic r:id="rId20"/>
      <p:boldItalic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05747D-2AB8-4CC4-8DD7-A5E6A16A1D42}" v="13" dt="2026-02-03T11:21:26.1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37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hruvil joshi" userId="9ba480728876c848" providerId="LiveId" clId="{9E398481-3DE2-4C97-AE33-16A4652009D1}"/>
    <pc:docChg chg="undo custSel modSld modMainMaster">
      <pc:chgData name="dhruvil joshi" userId="9ba480728876c848" providerId="LiveId" clId="{9E398481-3DE2-4C97-AE33-16A4652009D1}" dt="2026-02-03T11:38:20.756" v="114" actId="20577"/>
      <pc:docMkLst>
        <pc:docMk/>
      </pc:docMkLst>
      <pc:sldChg chg="delSp modSp mod">
        <pc:chgData name="dhruvil joshi" userId="9ba480728876c848" providerId="LiveId" clId="{9E398481-3DE2-4C97-AE33-16A4652009D1}" dt="2026-02-03T11:15:32.165" v="18" actId="14100"/>
        <pc:sldMkLst>
          <pc:docMk/>
          <pc:sldMk cId="0" sldId="256"/>
        </pc:sldMkLst>
        <pc:spChg chg="del">
          <ac:chgData name="dhruvil joshi" userId="9ba480728876c848" providerId="LiveId" clId="{9E398481-3DE2-4C97-AE33-16A4652009D1}" dt="2026-02-03T11:13:43.889" v="7" actId="478"/>
          <ac:spMkLst>
            <pc:docMk/>
            <pc:sldMk cId="0" sldId="256"/>
            <ac:spMk id="183" creationId="{00000000-0000-0000-0000-000000000000}"/>
          </ac:spMkLst>
        </pc:spChg>
        <pc:picChg chg="mod">
          <ac:chgData name="dhruvil joshi" userId="9ba480728876c848" providerId="LiveId" clId="{9E398481-3DE2-4C97-AE33-16A4652009D1}" dt="2026-02-03T11:15:32.165" v="18" actId="14100"/>
          <ac:picMkLst>
            <pc:docMk/>
            <pc:sldMk cId="0" sldId="256"/>
            <ac:picMk id="177" creationId="{00000000-0000-0000-0000-000000000000}"/>
          </ac:picMkLst>
        </pc:picChg>
      </pc:sldChg>
      <pc:sldChg chg="delSp modSp mod">
        <pc:chgData name="dhruvil joshi" userId="9ba480728876c848" providerId="LiveId" clId="{9E398481-3DE2-4C97-AE33-16A4652009D1}" dt="2026-02-03T11:15:55.076" v="20" actId="1076"/>
        <pc:sldMkLst>
          <pc:docMk/>
          <pc:sldMk cId="0" sldId="257"/>
        </pc:sldMkLst>
        <pc:spChg chg="mod">
          <ac:chgData name="dhruvil joshi" userId="9ba480728876c848" providerId="LiveId" clId="{9E398481-3DE2-4C97-AE33-16A4652009D1}" dt="2026-02-03T11:15:48.271" v="19" actId="1076"/>
          <ac:spMkLst>
            <pc:docMk/>
            <pc:sldMk cId="0" sldId="257"/>
            <ac:spMk id="190" creationId="{00000000-0000-0000-0000-000000000000}"/>
          </ac:spMkLst>
        </pc:spChg>
        <pc:spChg chg="mod">
          <ac:chgData name="dhruvil joshi" userId="9ba480728876c848" providerId="LiveId" clId="{9E398481-3DE2-4C97-AE33-16A4652009D1}" dt="2026-02-03T11:15:55.076" v="20" actId="1076"/>
          <ac:spMkLst>
            <pc:docMk/>
            <pc:sldMk cId="0" sldId="257"/>
            <ac:spMk id="191" creationId="{00000000-0000-0000-0000-000000000000}"/>
          </ac:spMkLst>
        </pc:spChg>
        <pc:spChg chg="del mod">
          <ac:chgData name="dhruvil joshi" userId="9ba480728876c848" providerId="LiveId" clId="{9E398481-3DE2-4C97-AE33-16A4652009D1}" dt="2026-02-03T11:13:38.883" v="6" actId="478"/>
          <ac:spMkLst>
            <pc:docMk/>
            <pc:sldMk cId="0" sldId="257"/>
            <ac:spMk id="202" creationId="{00000000-0000-0000-0000-000000000000}"/>
          </ac:spMkLst>
        </pc:spChg>
      </pc:sldChg>
      <pc:sldChg chg="addSp delSp modSp mod">
        <pc:chgData name="dhruvil joshi" userId="9ba480728876c848" providerId="LiveId" clId="{9E398481-3DE2-4C97-AE33-16A4652009D1}" dt="2026-02-03T11:20:32.954" v="35" actId="14100"/>
        <pc:sldMkLst>
          <pc:docMk/>
          <pc:sldMk cId="0" sldId="258"/>
        </pc:sldMkLst>
        <pc:spChg chg="del mod">
          <ac:chgData name="dhruvil joshi" userId="9ba480728876c848" providerId="LiveId" clId="{9E398481-3DE2-4C97-AE33-16A4652009D1}" dt="2026-02-03T11:17:37.870" v="24" actId="478"/>
          <ac:spMkLst>
            <pc:docMk/>
            <pc:sldMk cId="0" sldId="258"/>
            <ac:spMk id="209" creationId="{00000000-0000-0000-0000-000000000000}"/>
          </ac:spMkLst>
        </pc:spChg>
        <pc:spChg chg="mod">
          <ac:chgData name="dhruvil joshi" userId="9ba480728876c848" providerId="LiveId" clId="{9E398481-3DE2-4C97-AE33-16A4652009D1}" dt="2026-02-03T11:16:35.199" v="21" actId="14100"/>
          <ac:spMkLst>
            <pc:docMk/>
            <pc:sldMk cId="0" sldId="258"/>
            <ac:spMk id="211" creationId="{00000000-0000-0000-0000-000000000000}"/>
          </ac:spMkLst>
        </pc:spChg>
        <pc:spChg chg="mod">
          <ac:chgData name="dhruvil joshi" userId="9ba480728876c848" providerId="LiveId" clId="{9E398481-3DE2-4C97-AE33-16A4652009D1}" dt="2026-02-03T11:20:03.944" v="29" actId="14100"/>
          <ac:spMkLst>
            <pc:docMk/>
            <pc:sldMk cId="0" sldId="258"/>
            <ac:spMk id="212" creationId="{00000000-0000-0000-0000-000000000000}"/>
          </ac:spMkLst>
        </pc:spChg>
        <pc:spChg chg="mod">
          <ac:chgData name="dhruvil joshi" userId="9ba480728876c848" providerId="LiveId" clId="{9E398481-3DE2-4C97-AE33-16A4652009D1}" dt="2026-02-03T11:16:50.611" v="22" actId="14100"/>
          <ac:spMkLst>
            <pc:docMk/>
            <pc:sldMk cId="0" sldId="258"/>
            <ac:spMk id="217" creationId="{00000000-0000-0000-0000-000000000000}"/>
          </ac:spMkLst>
        </pc:spChg>
        <pc:spChg chg="del">
          <ac:chgData name="dhruvil joshi" userId="9ba480728876c848" providerId="LiveId" clId="{9E398481-3DE2-4C97-AE33-16A4652009D1}" dt="2026-02-03T11:13:53.958" v="8" actId="478"/>
          <ac:spMkLst>
            <pc:docMk/>
            <pc:sldMk cId="0" sldId="258"/>
            <ac:spMk id="225" creationId="{00000000-0000-0000-0000-000000000000}"/>
          </ac:spMkLst>
        </pc:spChg>
        <pc:picChg chg="add del">
          <ac:chgData name="dhruvil joshi" userId="9ba480728876c848" providerId="LiveId" clId="{9E398481-3DE2-4C97-AE33-16A4652009D1}" dt="2026-02-03T11:17:57.531" v="26" actId="478"/>
          <ac:picMkLst>
            <pc:docMk/>
            <pc:sldMk cId="0" sldId="258"/>
            <ac:picMk id="210" creationId="{00000000-0000-0000-0000-000000000000}"/>
          </ac:picMkLst>
        </pc:picChg>
        <pc:picChg chg="add mod">
          <ac:chgData name="dhruvil joshi" userId="9ba480728876c848" providerId="LiveId" clId="{9E398481-3DE2-4C97-AE33-16A4652009D1}" dt="2026-02-03T11:20:03.944" v="29" actId="14100"/>
          <ac:picMkLst>
            <pc:docMk/>
            <pc:sldMk cId="0" sldId="258"/>
            <ac:picMk id="1026" creationId="{2BD05F50-036D-352E-74E6-BE2BE810EFBE}"/>
          </ac:picMkLst>
        </pc:picChg>
        <pc:picChg chg="add mod">
          <ac:chgData name="dhruvil joshi" userId="9ba480728876c848" providerId="LiveId" clId="{9E398481-3DE2-4C97-AE33-16A4652009D1}" dt="2026-02-03T11:20:32.954" v="35" actId="14100"/>
          <ac:picMkLst>
            <pc:docMk/>
            <pc:sldMk cId="0" sldId="258"/>
            <ac:picMk id="1028" creationId="{02CBC169-C3C5-38B0-83B9-4245130F37F6}"/>
          </ac:picMkLst>
        </pc:picChg>
      </pc:sldChg>
      <pc:sldChg chg="delSp mod">
        <pc:chgData name="dhruvil joshi" userId="9ba480728876c848" providerId="LiveId" clId="{9E398481-3DE2-4C97-AE33-16A4652009D1}" dt="2026-02-03T11:13:58.908" v="9" actId="478"/>
        <pc:sldMkLst>
          <pc:docMk/>
          <pc:sldMk cId="0" sldId="259"/>
        </pc:sldMkLst>
        <pc:spChg chg="del">
          <ac:chgData name="dhruvil joshi" userId="9ba480728876c848" providerId="LiveId" clId="{9E398481-3DE2-4C97-AE33-16A4652009D1}" dt="2026-02-03T11:13:58.908" v="9" actId="478"/>
          <ac:spMkLst>
            <pc:docMk/>
            <pc:sldMk cId="0" sldId="259"/>
            <ac:spMk id="241" creationId="{00000000-0000-0000-0000-000000000000}"/>
          </ac:spMkLst>
        </pc:spChg>
      </pc:sldChg>
      <pc:sldChg chg="delSp modSp mod">
        <pc:chgData name="dhruvil joshi" userId="9ba480728876c848" providerId="LiveId" clId="{9E398481-3DE2-4C97-AE33-16A4652009D1}" dt="2026-02-03T11:21:39.337" v="36" actId="1076"/>
        <pc:sldMkLst>
          <pc:docMk/>
          <pc:sldMk cId="0" sldId="260"/>
        </pc:sldMkLst>
        <pc:spChg chg="del">
          <ac:chgData name="dhruvil joshi" userId="9ba480728876c848" providerId="LiveId" clId="{9E398481-3DE2-4C97-AE33-16A4652009D1}" dt="2026-02-03T11:14:02.937" v="10" actId="478"/>
          <ac:spMkLst>
            <pc:docMk/>
            <pc:sldMk cId="0" sldId="260"/>
            <ac:spMk id="262" creationId="{00000000-0000-0000-0000-000000000000}"/>
          </ac:spMkLst>
        </pc:spChg>
        <pc:picChg chg="mod">
          <ac:chgData name="dhruvil joshi" userId="9ba480728876c848" providerId="LiveId" clId="{9E398481-3DE2-4C97-AE33-16A4652009D1}" dt="2026-02-03T11:21:39.337" v="36" actId="1076"/>
          <ac:picMkLst>
            <pc:docMk/>
            <pc:sldMk cId="0" sldId="260"/>
            <ac:picMk id="248" creationId="{00000000-0000-0000-0000-000000000000}"/>
          </ac:picMkLst>
        </pc:picChg>
      </pc:sldChg>
      <pc:sldChg chg="delSp modSp mod">
        <pc:chgData name="dhruvil joshi" userId="9ba480728876c848" providerId="LiveId" clId="{9E398481-3DE2-4C97-AE33-16A4652009D1}" dt="2026-02-03T11:38:09.765" v="95" actId="14100"/>
        <pc:sldMkLst>
          <pc:docMk/>
          <pc:sldMk cId="0" sldId="261"/>
        </pc:sldMkLst>
        <pc:spChg chg="mod">
          <ac:chgData name="dhruvil joshi" userId="9ba480728876c848" providerId="LiveId" clId="{9E398481-3DE2-4C97-AE33-16A4652009D1}" dt="2026-02-03T11:38:09.765" v="95" actId="14100"/>
          <ac:spMkLst>
            <pc:docMk/>
            <pc:sldMk cId="0" sldId="261"/>
            <ac:spMk id="275" creationId="{00000000-0000-0000-0000-000000000000}"/>
          </ac:spMkLst>
        </pc:spChg>
        <pc:spChg chg="mod">
          <ac:chgData name="dhruvil joshi" userId="9ba480728876c848" providerId="LiveId" clId="{9E398481-3DE2-4C97-AE33-16A4652009D1}" dt="2026-02-03T11:23:01.303" v="37" actId="14100"/>
          <ac:spMkLst>
            <pc:docMk/>
            <pc:sldMk cId="0" sldId="261"/>
            <ac:spMk id="278" creationId="{00000000-0000-0000-0000-000000000000}"/>
          </ac:spMkLst>
        </pc:spChg>
        <pc:spChg chg="del">
          <ac:chgData name="dhruvil joshi" userId="9ba480728876c848" providerId="LiveId" clId="{9E398481-3DE2-4C97-AE33-16A4652009D1}" dt="2026-02-03T11:14:06.713" v="11" actId="478"/>
          <ac:spMkLst>
            <pc:docMk/>
            <pc:sldMk cId="0" sldId="261"/>
            <ac:spMk id="279" creationId="{00000000-0000-0000-0000-000000000000}"/>
          </ac:spMkLst>
        </pc:spChg>
      </pc:sldChg>
      <pc:sldChg chg="delSp modSp mod">
        <pc:chgData name="dhruvil joshi" userId="9ba480728876c848" providerId="LiveId" clId="{9E398481-3DE2-4C97-AE33-16A4652009D1}" dt="2026-02-03T11:38:20.756" v="114" actId="20577"/>
        <pc:sldMkLst>
          <pc:docMk/>
          <pc:sldMk cId="0" sldId="262"/>
        </pc:sldMkLst>
        <pc:spChg chg="mod">
          <ac:chgData name="dhruvil joshi" userId="9ba480728876c848" providerId="LiveId" clId="{9E398481-3DE2-4C97-AE33-16A4652009D1}" dt="2026-02-03T11:23:38.112" v="41" actId="14100"/>
          <ac:spMkLst>
            <pc:docMk/>
            <pc:sldMk cId="0" sldId="262"/>
            <ac:spMk id="285" creationId="{00000000-0000-0000-0000-000000000000}"/>
          </ac:spMkLst>
        </pc:spChg>
        <pc:spChg chg="del mod">
          <ac:chgData name="dhruvil joshi" userId="9ba480728876c848" providerId="LiveId" clId="{9E398481-3DE2-4C97-AE33-16A4652009D1}" dt="2026-02-03T11:26:11.820" v="62" actId="478"/>
          <ac:spMkLst>
            <pc:docMk/>
            <pc:sldMk cId="0" sldId="262"/>
            <ac:spMk id="286" creationId="{00000000-0000-0000-0000-000000000000}"/>
          </ac:spMkLst>
        </pc:spChg>
        <pc:spChg chg="mod">
          <ac:chgData name="dhruvil joshi" userId="9ba480728876c848" providerId="LiveId" clId="{9E398481-3DE2-4C97-AE33-16A4652009D1}" dt="2026-02-03T11:25:52.791" v="60" actId="1076"/>
          <ac:spMkLst>
            <pc:docMk/>
            <pc:sldMk cId="0" sldId="262"/>
            <ac:spMk id="288" creationId="{00000000-0000-0000-0000-000000000000}"/>
          </ac:spMkLst>
        </pc:spChg>
        <pc:spChg chg="mod">
          <ac:chgData name="dhruvil joshi" userId="9ba480728876c848" providerId="LiveId" clId="{9E398481-3DE2-4C97-AE33-16A4652009D1}" dt="2026-02-03T11:38:20.756" v="114" actId="20577"/>
          <ac:spMkLst>
            <pc:docMk/>
            <pc:sldMk cId="0" sldId="262"/>
            <ac:spMk id="289" creationId="{00000000-0000-0000-0000-000000000000}"/>
          </ac:spMkLst>
        </pc:spChg>
        <pc:spChg chg="del">
          <ac:chgData name="dhruvil joshi" userId="9ba480728876c848" providerId="LiveId" clId="{9E398481-3DE2-4C97-AE33-16A4652009D1}" dt="2026-02-03T11:24:17.091" v="46" actId="478"/>
          <ac:spMkLst>
            <pc:docMk/>
            <pc:sldMk cId="0" sldId="262"/>
            <ac:spMk id="290" creationId="{00000000-0000-0000-0000-000000000000}"/>
          </ac:spMkLst>
        </pc:spChg>
        <pc:spChg chg="del mod">
          <ac:chgData name="dhruvil joshi" userId="9ba480728876c848" providerId="LiveId" clId="{9E398481-3DE2-4C97-AE33-16A4652009D1}" dt="2026-02-03T11:26:13.804" v="63" actId="478"/>
          <ac:spMkLst>
            <pc:docMk/>
            <pc:sldMk cId="0" sldId="262"/>
            <ac:spMk id="291" creationId="{00000000-0000-0000-0000-000000000000}"/>
          </ac:spMkLst>
        </pc:spChg>
        <pc:spChg chg="mod">
          <ac:chgData name="dhruvil joshi" userId="9ba480728876c848" providerId="LiveId" clId="{9E398481-3DE2-4C97-AE33-16A4652009D1}" dt="2026-02-03T11:24:57.098" v="54" actId="1076"/>
          <ac:spMkLst>
            <pc:docMk/>
            <pc:sldMk cId="0" sldId="262"/>
            <ac:spMk id="293" creationId="{00000000-0000-0000-0000-000000000000}"/>
          </ac:spMkLst>
        </pc:spChg>
        <pc:spChg chg="mod">
          <ac:chgData name="dhruvil joshi" userId="9ba480728876c848" providerId="LiveId" clId="{9E398481-3DE2-4C97-AE33-16A4652009D1}" dt="2026-02-03T11:29:44.545" v="79" actId="14100"/>
          <ac:spMkLst>
            <pc:docMk/>
            <pc:sldMk cId="0" sldId="262"/>
            <ac:spMk id="294" creationId="{00000000-0000-0000-0000-000000000000}"/>
          </ac:spMkLst>
        </pc:spChg>
        <pc:spChg chg="del">
          <ac:chgData name="dhruvil joshi" userId="9ba480728876c848" providerId="LiveId" clId="{9E398481-3DE2-4C97-AE33-16A4652009D1}" dt="2026-02-03T11:24:19.391" v="47" actId="478"/>
          <ac:spMkLst>
            <pc:docMk/>
            <pc:sldMk cId="0" sldId="262"/>
            <ac:spMk id="295" creationId="{00000000-0000-0000-0000-000000000000}"/>
          </ac:spMkLst>
        </pc:spChg>
        <pc:spChg chg="del mod">
          <ac:chgData name="dhruvil joshi" userId="9ba480728876c848" providerId="LiveId" clId="{9E398481-3DE2-4C97-AE33-16A4652009D1}" dt="2026-02-03T11:26:15.632" v="64" actId="478"/>
          <ac:spMkLst>
            <pc:docMk/>
            <pc:sldMk cId="0" sldId="262"/>
            <ac:spMk id="296" creationId="{00000000-0000-0000-0000-000000000000}"/>
          </ac:spMkLst>
        </pc:spChg>
        <pc:spChg chg="mod">
          <ac:chgData name="dhruvil joshi" userId="9ba480728876c848" providerId="LiveId" clId="{9E398481-3DE2-4C97-AE33-16A4652009D1}" dt="2026-02-03T11:25:15.302" v="56" actId="1076"/>
          <ac:spMkLst>
            <pc:docMk/>
            <pc:sldMk cId="0" sldId="262"/>
            <ac:spMk id="298" creationId="{00000000-0000-0000-0000-000000000000}"/>
          </ac:spMkLst>
        </pc:spChg>
        <pc:spChg chg="mod">
          <ac:chgData name="dhruvil joshi" userId="9ba480728876c848" providerId="LiveId" clId="{9E398481-3DE2-4C97-AE33-16A4652009D1}" dt="2026-02-03T11:25:15.302" v="56" actId="1076"/>
          <ac:spMkLst>
            <pc:docMk/>
            <pc:sldMk cId="0" sldId="262"/>
            <ac:spMk id="299" creationId="{00000000-0000-0000-0000-000000000000}"/>
          </ac:spMkLst>
        </pc:spChg>
        <pc:spChg chg="del">
          <ac:chgData name="dhruvil joshi" userId="9ba480728876c848" providerId="LiveId" clId="{9E398481-3DE2-4C97-AE33-16A4652009D1}" dt="2026-02-03T11:24:22.170" v="48" actId="478"/>
          <ac:spMkLst>
            <pc:docMk/>
            <pc:sldMk cId="0" sldId="262"/>
            <ac:spMk id="300" creationId="{00000000-0000-0000-0000-000000000000}"/>
          </ac:spMkLst>
        </pc:spChg>
        <pc:spChg chg="del mod">
          <ac:chgData name="dhruvil joshi" userId="9ba480728876c848" providerId="LiveId" clId="{9E398481-3DE2-4C97-AE33-16A4652009D1}" dt="2026-02-03T11:26:17.244" v="65" actId="478"/>
          <ac:spMkLst>
            <pc:docMk/>
            <pc:sldMk cId="0" sldId="262"/>
            <ac:spMk id="301" creationId="{00000000-0000-0000-0000-000000000000}"/>
          </ac:spMkLst>
        </pc:spChg>
        <pc:spChg chg="mod">
          <ac:chgData name="dhruvil joshi" userId="9ba480728876c848" providerId="LiveId" clId="{9E398481-3DE2-4C97-AE33-16A4652009D1}" dt="2026-02-03T11:25:24.502" v="57" actId="1076"/>
          <ac:spMkLst>
            <pc:docMk/>
            <pc:sldMk cId="0" sldId="262"/>
            <ac:spMk id="303" creationId="{00000000-0000-0000-0000-000000000000}"/>
          </ac:spMkLst>
        </pc:spChg>
        <pc:spChg chg="mod">
          <ac:chgData name="dhruvil joshi" userId="9ba480728876c848" providerId="LiveId" clId="{9E398481-3DE2-4C97-AE33-16A4652009D1}" dt="2026-02-03T11:25:24.502" v="57" actId="1076"/>
          <ac:spMkLst>
            <pc:docMk/>
            <pc:sldMk cId="0" sldId="262"/>
            <ac:spMk id="304" creationId="{00000000-0000-0000-0000-000000000000}"/>
          </ac:spMkLst>
        </pc:spChg>
        <pc:spChg chg="del">
          <ac:chgData name="dhruvil joshi" userId="9ba480728876c848" providerId="LiveId" clId="{9E398481-3DE2-4C97-AE33-16A4652009D1}" dt="2026-02-03T11:14:12.282" v="12" actId="478"/>
          <ac:spMkLst>
            <pc:docMk/>
            <pc:sldMk cId="0" sldId="262"/>
            <ac:spMk id="305" creationId="{00000000-0000-0000-0000-000000000000}"/>
          </ac:spMkLst>
        </pc:spChg>
        <pc:picChg chg="mod">
          <ac:chgData name="dhruvil joshi" userId="9ba480728876c848" providerId="LiveId" clId="{9E398481-3DE2-4C97-AE33-16A4652009D1}" dt="2026-02-03T11:27:10.549" v="75" actId="14100"/>
          <ac:picMkLst>
            <pc:docMk/>
            <pc:sldMk cId="0" sldId="262"/>
            <ac:picMk id="287" creationId="{00000000-0000-0000-0000-000000000000}"/>
          </ac:picMkLst>
        </pc:picChg>
        <pc:picChg chg="mod">
          <ac:chgData name="dhruvil joshi" userId="9ba480728876c848" providerId="LiveId" clId="{9E398481-3DE2-4C97-AE33-16A4652009D1}" dt="2026-02-03T11:26:34.100" v="69" actId="1076"/>
          <ac:picMkLst>
            <pc:docMk/>
            <pc:sldMk cId="0" sldId="262"/>
            <ac:picMk id="292" creationId="{00000000-0000-0000-0000-000000000000}"/>
          </ac:picMkLst>
        </pc:picChg>
        <pc:picChg chg="mod">
          <ac:chgData name="dhruvil joshi" userId="9ba480728876c848" providerId="LiveId" clId="{9E398481-3DE2-4C97-AE33-16A4652009D1}" dt="2026-02-03T11:26:44.776" v="71" actId="1076"/>
          <ac:picMkLst>
            <pc:docMk/>
            <pc:sldMk cId="0" sldId="262"/>
            <ac:picMk id="297" creationId="{00000000-0000-0000-0000-000000000000}"/>
          </ac:picMkLst>
        </pc:picChg>
        <pc:picChg chg="mod">
          <ac:chgData name="dhruvil joshi" userId="9ba480728876c848" providerId="LiveId" clId="{9E398481-3DE2-4C97-AE33-16A4652009D1}" dt="2026-02-03T11:27:04.325" v="74" actId="1076"/>
          <ac:picMkLst>
            <pc:docMk/>
            <pc:sldMk cId="0" sldId="262"/>
            <ac:picMk id="302" creationId="{00000000-0000-0000-0000-000000000000}"/>
          </ac:picMkLst>
        </pc:picChg>
      </pc:sldChg>
      <pc:sldChg chg="delSp modSp mod">
        <pc:chgData name="dhruvil joshi" userId="9ba480728876c848" providerId="LiveId" clId="{9E398481-3DE2-4C97-AE33-16A4652009D1}" dt="2026-02-03T11:38:09.260" v="94" actId="20577"/>
        <pc:sldMkLst>
          <pc:docMk/>
          <pc:sldMk cId="0" sldId="263"/>
        </pc:sldMkLst>
        <pc:spChg chg="del">
          <ac:chgData name="dhruvil joshi" userId="9ba480728876c848" providerId="LiveId" clId="{9E398481-3DE2-4C97-AE33-16A4652009D1}" dt="2026-02-03T11:27:26.628" v="76" actId="478"/>
          <ac:spMkLst>
            <pc:docMk/>
            <pc:sldMk cId="0" sldId="263"/>
            <ac:spMk id="312" creationId="{00000000-0000-0000-0000-000000000000}"/>
          </ac:spMkLst>
        </pc:spChg>
        <pc:spChg chg="mod">
          <ac:chgData name="dhruvil joshi" userId="9ba480728876c848" providerId="LiveId" clId="{9E398481-3DE2-4C97-AE33-16A4652009D1}" dt="2026-02-03T11:38:09.260" v="94" actId="20577"/>
          <ac:spMkLst>
            <pc:docMk/>
            <pc:sldMk cId="0" sldId="263"/>
            <ac:spMk id="314" creationId="{00000000-0000-0000-0000-000000000000}"/>
          </ac:spMkLst>
        </pc:spChg>
        <pc:spChg chg="del">
          <ac:chgData name="dhruvil joshi" userId="9ba480728876c848" providerId="LiveId" clId="{9E398481-3DE2-4C97-AE33-16A4652009D1}" dt="2026-02-03T11:14:16.065" v="13" actId="478"/>
          <ac:spMkLst>
            <pc:docMk/>
            <pc:sldMk cId="0" sldId="263"/>
            <ac:spMk id="320" creationId="{00000000-0000-0000-0000-000000000000}"/>
          </ac:spMkLst>
        </pc:spChg>
      </pc:sldChg>
      <pc:sldChg chg="delSp modSp mod">
        <pc:chgData name="dhruvil joshi" userId="9ba480728876c848" providerId="LiveId" clId="{9E398481-3DE2-4C97-AE33-16A4652009D1}" dt="2026-02-03T11:28:00.169" v="78" actId="1076"/>
        <pc:sldMkLst>
          <pc:docMk/>
          <pc:sldMk cId="0" sldId="264"/>
        </pc:sldMkLst>
        <pc:spChg chg="del">
          <ac:chgData name="dhruvil joshi" userId="9ba480728876c848" providerId="LiveId" clId="{9E398481-3DE2-4C97-AE33-16A4652009D1}" dt="2026-02-03T11:14:22.392" v="14" actId="478"/>
          <ac:spMkLst>
            <pc:docMk/>
            <pc:sldMk cId="0" sldId="264"/>
            <ac:spMk id="329" creationId="{00000000-0000-0000-0000-000000000000}"/>
          </ac:spMkLst>
        </pc:spChg>
        <pc:picChg chg="mod">
          <ac:chgData name="dhruvil joshi" userId="9ba480728876c848" providerId="LiveId" clId="{9E398481-3DE2-4C97-AE33-16A4652009D1}" dt="2026-02-03T11:28:00.169" v="78" actId="1076"/>
          <ac:picMkLst>
            <pc:docMk/>
            <pc:sldMk cId="0" sldId="264"/>
            <ac:picMk id="326" creationId="{00000000-0000-0000-0000-000000000000}"/>
          </ac:picMkLst>
        </pc:picChg>
      </pc:sldChg>
      <pc:sldChg chg="delSp mod">
        <pc:chgData name="dhruvil joshi" userId="9ba480728876c848" providerId="LiveId" clId="{9E398481-3DE2-4C97-AE33-16A4652009D1}" dt="2026-02-03T11:14:30.413" v="15" actId="478"/>
        <pc:sldMkLst>
          <pc:docMk/>
          <pc:sldMk cId="0" sldId="265"/>
        </pc:sldMkLst>
        <pc:spChg chg="del">
          <ac:chgData name="dhruvil joshi" userId="9ba480728876c848" providerId="LiveId" clId="{9E398481-3DE2-4C97-AE33-16A4652009D1}" dt="2026-02-03T11:14:30.413" v="15" actId="478"/>
          <ac:spMkLst>
            <pc:docMk/>
            <pc:sldMk cId="0" sldId="265"/>
            <ac:spMk id="352" creationId="{00000000-0000-0000-0000-000000000000}"/>
          </ac:spMkLst>
        </pc:spChg>
      </pc:sldChg>
      <pc:sldChg chg="delSp mod">
        <pc:chgData name="dhruvil joshi" userId="9ba480728876c848" providerId="LiveId" clId="{9E398481-3DE2-4C97-AE33-16A4652009D1}" dt="2026-02-03T11:14:34.207" v="16" actId="478"/>
        <pc:sldMkLst>
          <pc:docMk/>
          <pc:sldMk cId="0" sldId="266"/>
        </pc:sldMkLst>
        <pc:spChg chg="del">
          <ac:chgData name="dhruvil joshi" userId="9ba480728876c848" providerId="LiveId" clId="{9E398481-3DE2-4C97-AE33-16A4652009D1}" dt="2026-02-03T11:14:34.207" v="16" actId="478"/>
          <ac:spMkLst>
            <pc:docMk/>
            <pc:sldMk cId="0" sldId="266"/>
            <ac:spMk id="368" creationId="{00000000-0000-0000-0000-000000000000}"/>
          </ac:spMkLst>
        </pc:spChg>
      </pc:sldChg>
      <pc:sldMasterChg chg="modSldLayout">
        <pc:chgData name="dhruvil joshi" userId="9ba480728876c848" providerId="LiveId" clId="{9E398481-3DE2-4C97-AE33-16A4652009D1}" dt="2026-02-03T11:13:30.707" v="4"/>
        <pc:sldMasterMkLst>
          <pc:docMk/>
          <pc:sldMasterMk cId="3971623847" sldId="2147483671"/>
        </pc:sldMasterMkLst>
        <pc:sldLayoutChg chg="delSp">
          <pc:chgData name="dhruvil joshi" userId="9ba480728876c848" providerId="LiveId" clId="{9E398481-3DE2-4C97-AE33-16A4652009D1}" dt="2026-02-03T11:13:30.707" v="4"/>
          <pc:sldLayoutMkLst>
            <pc:docMk/>
            <pc:sldMasterMk cId="3971623847" sldId="2147483671"/>
            <pc:sldLayoutMk cId="4292959887" sldId="2147483688"/>
          </pc:sldLayoutMkLst>
          <pc:spChg chg="del">
            <ac:chgData name="dhruvil joshi" userId="9ba480728876c848" providerId="LiveId" clId="{9E398481-3DE2-4C97-AE33-16A4652009D1}" dt="2026-02-03T11:13:30.707" v="4"/>
            <ac:spMkLst>
              <pc:docMk/>
              <pc:sldMasterMk cId="3971623847" sldId="2147483671"/>
              <pc:sldLayoutMk cId="4292959887" sldId="2147483688"/>
              <ac:spMk id="129" creationId="{00000000-0000-0000-0000-000000000000}"/>
            </ac:spMkLst>
          </pc:spChg>
          <pc:spChg chg="del">
            <ac:chgData name="dhruvil joshi" userId="9ba480728876c848" providerId="LiveId" clId="{9E398481-3DE2-4C97-AE33-16A4652009D1}" dt="2026-02-03T11:13:30.707" v="4"/>
            <ac:spMkLst>
              <pc:docMk/>
              <pc:sldMasterMk cId="3971623847" sldId="2147483671"/>
              <pc:sldLayoutMk cId="4292959887" sldId="2147483688"/>
              <ac:spMk id="130" creationId="{00000000-0000-0000-0000-000000000000}"/>
            </ac:spMkLst>
          </pc:spChg>
          <pc:picChg chg="del">
            <ac:chgData name="dhruvil joshi" userId="9ba480728876c848" providerId="LiveId" clId="{9E398481-3DE2-4C97-AE33-16A4652009D1}" dt="2026-02-03T11:13:30.707" v="4"/>
            <ac:picMkLst>
              <pc:docMk/>
              <pc:sldMasterMk cId="3971623847" sldId="2147483671"/>
              <pc:sldLayoutMk cId="4292959887" sldId="2147483688"/>
              <ac:picMk id="131" creationId="{00000000-0000-0000-0000-000000000000}"/>
            </ac:picMkLst>
          </pc:picChg>
        </pc:sldLayoutChg>
        <pc:sldLayoutChg chg="delSp">
          <pc:chgData name="dhruvil joshi" userId="9ba480728876c848" providerId="LiveId" clId="{9E398481-3DE2-4C97-AE33-16A4652009D1}" dt="2026-02-03T11:13:30.707" v="4"/>
          <pc:sldLayoutMkLst>
            <pc:docMk/>
            <pc:sldMasterMk cId="3971623847" sldId="2147483671"/>
            <pc:sldLayoutMk cId="3147325756" sldId="2147483689"/>
          </pc:sldLayoutMkLst>
          <pc:spChg chg="del">
            <ac:chgData name="dhruvil joshi" userId="9ba480728876c848" providerId="LiveId" clId="{9E398481-3DE2-4C97-AE33-16A4652009D1}" dt="2026-02-03T11:13:30.707" v="4"/>
            <ac:spMkLst>
              <pc:docMk/>
              <pc:sldMasterMk cId="3971623847" sldId="2147483671"/>
              <pc:sldLayoutMk cId="3147325756" sldId="2147483689"/>
              <ac:spMk id="133" creationId="{00000000-0000-0000-0000-000000000000}"/>
            </ac:spMkLst>
          </pc:spChg>
          <pc:spChg chg="del">
            <ac:chgData name="dhruvil joshi" userId="9ba480728876c848" providerId="LiveId" clId="{9E398481-3DE2-4C97-AE33-16A4652009D1}" dt="2026-02-03T11:13:30.707" v="4"/>
            <ac:spMkLst>
              <pc:docMk/>
              <pc:sldMasterMk cId="3971623847" sldId="2147483671"/>
              <pc:sldLayoutMk cId="3147325756" sldId="2147483689"/>
              <ac:spMk id="134" creationId="{00000000-0000-0000-0000-000000000000}"/>
            </ac:spMkLst>
          </pc:spChg>
          <pc:picChg chg="del">
            <ac:chgData name="dhruvil joshi" userId="9ba480728876c848" providerId="LiveId" clId="{9E398481-3DE2-4C97-AE33-16A4652009D1}" dt="2026-02-03T11:13:30.707" v="4"/>
            <ac:picMkLst>
              <pc:docMk/>
              <pc:sldMasterMk cId="3971623847" sldId="2147483671"/>
              <pc:sldLayoutMk cId="3147325756" sldId="2147483689"/>
              <ac:picMk id="135" creationId="{00000000-0000-0000-0000-000000000000}"/>
            </ac:picMkLst>
          </pc:picChg>
        </pc:sldLayoutChg>
        <pc:sldLayoutChg chg="delSp">
          <pc:chgData name="dhruvil joshi" userId="9ba480728876c848" providerId="LiveId" clId="{9E398481-3DE2-4C97-AE33-16A4652009D1}" dt="2026-02-03T11:13:30.707" v="4"/>
          <pc:sldLayoutMkLst>
            <pc:docMk/>
            <pc:sldMasterMk cId="3971623847" sldId="2147483671"/>
            <pc:sldLayoutMk cId="4116167848" sldId="2147483690"/>
          </pc:sldLayoutMkLst>
          <pc:spChg chg="del">
            <ac:chgData name="dhruvil joshi" userId="9ba480728876c848" providerId="LiveId" clId="{9E398481-3DE2-4C97-AE33-16A4652009D1}" dt="2026-02-03T11:13:30.707" v="4"/>
            <ac:spMkLst>
              <pc:docMk/>
              <pc:sldMasterMk cId="3971623847" sldId="2147483671"/>
              <pc:sldLayoutMk cId="4116167848" sldId="2147483690"/>
              <ac:spMk id="137" creationId="{00000000-0000-0000-0000-000000000000}"/>
            </ac:spMkLst>
          </pc:spChg>
          <pc:spChg chg="del">
            <ac:chgData name="dhruvil joshi" userId="9ba480728876c848" providerId="LiveId" clId="{9E398481-3DE2-4C97-AE33-16A4652009D1}" dt="2026-02-03T11:13:30.707" v="4"/>
            <ac:spMkLst>
              <pc:docMk/>
              <pc:sldMasterMk cId="3971623847" sldId="2147483671"/>
              <pc:sldLayoutMk cId="4116167848" sldId="2147483690"/>
              <ac:spMk id="138" creationId="{00000000-0000-0000-0000-000000000000}"/>
            </ac:spMkLst>
          </pc:spChg>
          <pc:picChg chg="del">
            <ac:chgData name="dhruvil joshi" userId="9ba480728876c848" providerId="LiveId" clId="{9E398481-3DE2-4C97-AE33-16A4652009D1}" dt="2026-02-03T11:13:30.707" v="4"/>
            <ac:picMkLst>
              <pc:docMk/>
              <pc:sldMasterMk cId="3971623847" sldId="2147483671"/>
              <pc:sldLayoutMk cId="4116167848" sldId="2147483690"/>
              <ac:picMk id="139" creationId="{00000000-0000-0000-0000-000000000000}"/>
            </ac:picMkLst>
          </pc:picChg>
        </pc:sldLayoutChg>
        <pc:sldLayoutChg chg="delSp">
          <pc:chgData name="dhruvil joshi" userId="9ba480728876c848" providerId="LiveId" clId="{9E398481-3DE2-4C97-AE33-16A4652009D1}" dt="2026-02-03T11:13:30.707" v="4"/>
          <pc:sldLayoutMkLst>
            <pc:docMk/>
            <pc:sldMasterMk cId="3971623847" sldId="2147483671"/>
            <pc:sldLayoutMk cId="3475158856" sldId="2147483691"/>
          </pc:sldLayoutMkLst>
          <pc:spChg chg="del">
            <ac:chgData name="dhruvil joshi" userId="9ba480728876c848" providerId="LiveId" clId="{9E398481-3DE2-4C97-AE33-16A4652009D1}" dt="2026-02-03T11:13:30.707" v="4"/>
            <ac:spMkLst>
              <pc:docMk/>
              <pc:sldMasterMk cId="3971623847" sldId="2147483671"/>
              <pc:sldLayoutMk cId="3475158856" sldId="2147483691"/>
              <ac:spMk id="141" creationId="{00000000-0000-0000-0000-000000000000}"/>
            </ac:spMkLst>
          </pc:spChg>
          <pc:spChg chg="del">
            <ac:chgData name="dhruvil joshi" userId="9ba480728876c848" providerId="LiveId" clId="{9E398481-3DE2-4C97-AE33-16A4652009D1}" dt="2026-02-03T11:13:30.707" v="4"/>
            <ac:spMkLst>
              <pc:docMk/>
              <pc:sldMasterMk cId="3971623847" sldId="2147483671"/>
              <pc:sldLayoutMk cId="3475158856" sldId="2147483691"/>
              <ac:spMk id="142" creationId="{00000000-0000-0000-0000-000000000000}"/>
            </ac:spMkLst>
          </pc:spChg>
          <pc:picChg chg="del">
            <ac:chgData name="dhruvil joshi" userId="9ba480728876c848" providerId="LiveId" clId="{9E398481-3DE2-4C97-AE33-16A4652009D1}" dt="2026-02-03T11:13:30.707" v="4"/>
            <ac:picMkLst>
              <pc:docMk/>
              <pc:sldMasterMk cId="3971623847" sldId="2147483671"/>
              <pc:sldLayoutMk cId="3475158856" sldId="2147483691"/>
              <ac:picMk id="143" creationId="{00000000-0000-0000-0000-000000000000}"/>
            </ac:picMkLst>
          </pc:picChg>
        </pc:sldLayoutChg>
        <pc:sldLayoutChg chg="delSp">
          <pc:chgData name="dhruvil joshi" userId="9ba480728876c848" providerId="LiveId" clId="{9E398481-3DE2-4C97-AE33-16A4652009D1}" dt="2026-02-03T11:13:30.707" v="4"/>
          <pc:sldLayoutMkLst>
            <pc:docMk/>
            <pc:sldMasterMk cId="3971623847" sldId="2147483671"/>
            <pc:sldLayoutMk cId="2775508600" sldId="2147483692"/>
          </pc:sldLayoutMkLst>
          <pc:spChg chg="del">
            <ac:chgData name="dhruvil joshi" userId="9ba480728876c848" providerId="LiveId" clId="{9E398481-3DE2-4C97-AE33-16A4652009D1}" dt="2026-02-03T11:13:30.707" v="4"/>
            <ac:spMkLst>
              <pc:docMk/>
              <pc:sldMasterMk cId="3971623847" sldId="2147483671"/>
              <pc:sldLayoutMk cId="2775508600" sldId="2147483692"/>
              <ac:spMk id="145" creationId="{00000000-0000-0000-0000-000000000000}"/>
            </ac:spMkLst>
          </pc:spChg>
          <pc:spChg chg="del">
            <ac:chgData name="dhruvil joshi" userId="9ba480728876c848" providerId="LiveId" clId="{9E398481-3DE2-4C97-AE33-16A4652009D1}" dt="2026-02-03T11:13:30.707" v="4"/>
            <ac:spMkLst>
              <pc:docMk/>
              <pc:sldMasterMk cId="3971623847" sldId="2147483671"/>
              <pc:sldLayoutMk cId="2775508600" sldId="2147483692"/>
              <ac:spMk id="146" creationId="{00000000-0000-0000-0000-000000000000}"/>
            </ac:spMkLst>
          </pc:spChg>
          <pc:picChg chg="del">
            <ac:chgData name="dhruvil joshi" userId="9ba480728876c848" providerId="LiveId" clId="{9E398481-3DE2-4C97-AE33-16A4652009D1}" dt="2026-02-03T11:13:30.707" v="4"/>
            <ac:picMkLst>
              <pc:docMk/>
              <pc:sldMasterMk cId="3971623847" sldId="2147483671"/>
              <pc:sldLayoutMk cId="2775508600" sldId="2147483692"/>
              <ac:picMk id="147" creationId="{00000000-0000-0000-0000-000000000000}"/>
            </ac:picMkLst>
          </pc:picChg>
        </pc:sldLayoutChg>
        <pc:sldLayoutChg chg="delSp">
          <pc:chgData name="dhruvil joshi" userId="9ba480728876c848" providerId="LiveId" clId="{9E398481-3DE2-4C97-AE33-16A4652009D1}" dt="2026-02-03T11:13:30.707" v="4"/>
          <pc:sldLayoutMkLst>
            <pc:docMk/>
            <pc:sldMasterMk cId="3971623847" sldId="2147483671"/>
            <pc:sldLayoutMk cId="2389293814" sldId="2147483693"/>
          </pc:sldLayoutMkLst>
          <pc:spChg chg="del">
            <ac:chgData name="dhruvil joshi" userId="9ba480728876c848" providerId="LiveId" clId="{9E398481-3DE2-4C97-AE33-16A4652009D1}" dt="2026-02-03T11:13:30.707" v="4"/>
            <ac:spMkLst>
              <pc:docMk/>
              <pc:sldMasterMk cId="3971623847" sldId="2147483671"/>
              <pc:sldLayoutMk cId="2389293814" sldId="2147483693"/>
              <ac:spMk id="149" creationId="{00000000-0000-0000-0000-000000000000}"/>
            </ac:spMkLst>
          </pc:spChg>
          <pc:spChg chg="del">
            <ac:chgData name="dhruvil joshi" userId="9ba480728876c848" providerId="LiveId" clId="{9E398481-3DE2-4C97-AE33-16A4652009D1}" dt="2026-02-03T11:13:30.707" v="4"/>
            <ac:spMkLst>
              <pc:docMk/>
              <pc:sldMasterMk cId="3971623847" sldId="2147483671"/>
              <pc:sldLayoutMk cId="2389293814" sldId="2147483693"/>
              <ac:spMk id="150" creationId="{00000000-0000-0000-0000-000000000000}"/>
            </ac:spMkLst>
          </pc:spChg>
          <pc:picChg chg="del">
            <ac:chgData name="dhruvil joshi" userId="9ba480728876c848" providerId="LiveId" clId="{9E398481-3DE2-4C97-AE33-16A4652009D1}" dt="2026-02-03T11:13:30.707" v="4"/>
            <ac:picMkLst>
              <pc:docMk/>
              <pc:sldMasterMk cId="3971623847" sldId="2147483671"/>
              <pc:sldLayoutMk cId="2389293814" sldId="2147483693"/>
              <ac:picMk id="151" creationId="{00000000-0000-0000-0000-000000000000}"/>
            </ac:picMkLst>
          </pc:picChg>
        </pc:sldLayoutChg>
        <pc:sldLayoutChg chg="delSp">
          <pc:chgData name="dhruvil joshi" userId="9ba480728876c848" providerId="LiveId" clId="{9E398481-3DE2-4C97-AE33-16A4652009D1}" dt="2026-02-03T11:13:30.707" v="4"/>
          <pc:sldLayoutMkLst>
            <pc:docMk/>
            <pc:sldMasterMk cId="3971623847" sldId="2147483671"/>
            <pc:sldLayoutMk cId="1662423504" sldId="2147483694"/>
          </pc:sldLayoutMkLst>
          <pc:spChg chg="del">
            <ac:chgData name="dhruvil joshi" userId="9ba480728876c848" providerId="LiveId" clId="{9E398481-3DE2-4C97-AE33-16A4652009D1}" dt="2026-02-03T11:13:30.707" v="4"/>
            <ac:spMkLst>
              <pc:docMk/>
              <pc:sldMasterMk cId="3971623847" sldId="2147483671"/>
              <pc:sldLayoutMk cId="1662423504" sldId="2147483694"/>
              <ac:spMk id="153" creationId="{00000000-0000-0000-0000-000000000000}"/>
            </ac:spMkLst>
          </pc:spChg>
          <pc:spChg chg="del">
            <ac:chgData name="dhruvil joshi" userId="9ba480728876c848" providerId="LiveId" clId="{9E398481-3DE2-4C97-AE33-16A4652009D1}" dt="2026-02-03T11:13:30.707" v="4"/>
            <ac:spMkLst>
              <pc:docMk/>
              <pc:sldMasterMk cId="3971623847" sldId="2147483671"/>
              <pc:sldLayoutMk cId="1662423504" sldId="2147483694"/>
              <ac:spMk id="154" creationId="{00000000-0000-0000-0000-000000000000}"/>
            </ac:spMkLst>
          </pc:spChg>
          <pc:picChg chg="del">
            <ac:chgData name="dhruvil joshi" userId="9ba480728876c848" providerId="LiveId" clId="{9E398481-3DE2-4C97-AE33-16A4652009D1}" dt="2026-02-03T11:13:30.707" v="4"/>
            <ac:picMkLst>
              <pc:docMk/>
              <pc:sldMasterMk cId="3971623847" sldId="2147483671"/>
              <pc:sldLayoutMk cId="1662423504" sldId="2147483694"/>
              <ac:picMk id="155" creationId="{00000000-0000-0000-0000-000000000000}"/>
            </ac:picMkLst>
          </pc:picChg>
        </pc:sldLayoutChg>
        <pc:sldLayoutChg chg="delSp">
          <pc:chgData name="dhruvil joshi" userId="9ba480728876c848" providerId="LiveId" clId="{9E398481-3DE2-4C97-AE33-16A4652009D1}" dt="2026-02-03T11:13:30.707" v="4"/>
          <pc:sldLayoutMkLst>
            <pc:docMk/>
            <pc:sldMasterMk cId="3971623847" sldId="2147483671"/>
            <pc:sldLayoutMk cId="2663675040" sldId="2147483695"/>
          </pc:sldLayoutMkLst>
          <pc:spChg chg="del">
            <ac:chgData name="dhruvil joshi" userId="9ba480728876c848" providerId="LiveId" clId="{9E398481-3DE2-4C97-AE33-16A4652009D1}" dt="2026-02-03T11:13:30.707" v="4"/>
            <ac:spMkLst>
              <pc:docMk/>
              <pc:sldMasterMk cId="3971623847" sldId="2147483671"/>
              <pc:sldLayoutMk cId="2663675040" sldId="2147483695"/>
              <ac:spMk id="157" creationId="{00000000-0000-0000-0000-000000000000}"/>
            </ac:spMkLst>
          </pc:spChg>
          <pc:spChg chg="del">
            <ac:chgData name="dhruvil joshi" userId="9ba480728876c848" providerId="LiveId" clId="{9E398481-3DE2-4C97-AE33-16A4652009D1}" dt="2026-02-03T11:13:30.707" v="4"/>
            <ac:spMkLst>
              <pc:docMk/>
              <pc:sldMasterMk cId="3971623847" sldId="2147483671"/>
              <pc:sldLayoutMk cId="2663675040" sldId="2147483695"/>
              <ac:spMk id="158" creationId="{00000000-0000-0000-0000-000000000000}"/>
            </ac:spMkLst>
          </pc:spChg>
          <pc:picChg chg="del">
            <ac:chgData name="dhruvil joshi" userId="9ba480728876c848" providerId="LiveId" clId="{9E398481-3DE2-4C97-AE33-16A4652009D1}" dt="2026-02-03T11:13:30.707" v="4"/>
            <ac:picMkLst>
              <pc:docMk/>
              <pc:sldMasterMk cId="3971623847" sldId="2147483671"/>
              <pc:sldLayoutMk cId="2663675040" sldId="2147483695"/>
              <ac:picMk id="159" creationId="{00000000-0000-0000-0000-000000000000}"/>
            </ac:picMkLst>
          </pc:picChg>
        </pc:sldLayoutChg>
        <pc:sldLayoutChg chg="delSp">
          <pc:chgData name="dhruvil joshi" userId="9ba480728876c848" providerId="LiveId" clId="{9E398481-3DE2-4C97-AE33-16A4652009D1}" dt="2026-02-03T11:13:30.707" v="4"/>
          <pc:sldLayoutMkLst>
            <pc:docMk/>
            <pc:sldMasterMk cId="3971623847" sldId="2147483671"/>
            <pc:sldLayoutMk cId="3016506397" sldId="2147483696"/>
          </pc:sldLayoutMkLst>
          <pc:spChg chg="del">
            <ac:chgData name="dhruvil joshi" userId="9ba480728876c848" providerId="LiveId" clId="{9E398481-3DE2-4C97-AE33-16A4652009D1}" dt="2026-02-03T11:13:30.707" v="4"/>
            <ac:spMkLst>
              <pc:docMk/>
              <pc:sldMasterMk cId="3971623847" sldId="2147483671"/>
              <pc:sldLayoutMk cId="3016506397" sldId="2147483696"/>
              <ac:spMk id="161" creationId="{00000000-0000-0000-0000-000000000000}"/>
            </ac:spMkLst>
          </pc:spChg>
          <pc:spChg chg="del">
            <ac:chgData name="dhruvil joshi" userId="9ba480728876c848" providerId="LiveId" clId="{9E398481-3DE2-4C97-AE33-16A4652009D1}" dt="2026-02-03T11:13:30.707" v="4"/>
            <ac:spMkLst>
              <pc:docMk/>
              <pc:sldMasterMk cId="3971623847" sldId="2147483671"/>
              <pc:sldLayoutMk cId="3016506397" sldId="2147483696"/>
              <ac:spMk id="162" creationId="{00000000-0000-0000-0000-000000000000}"/>
            </ac:spMkLst>
          </pc:spChg>
          <pc:picChg chg="del">
            <ac:chgData name="dhruvil joshi" userId="9ba480728876c848" providerId="LiveId" clId="{9E398481-3DE2-4C97-AE33-16A4652009D1}" dt="2026-02-03T11:13:30.707" v="4"/>
            <ac:picMkLst>
              <pc:docMk/>
              <pc:sldMasterMk cId="3971623847" sldId="2147483671"/>
              <pc:sldLayoutMk cId="3016506397" sldId="2147483696"/>
              <ac:picMk id="163" creationId="{00000000-0000-0000-0000-000000000000}"/>
            </ac:picMkLst>
          </pc:picChg>
        </pc:sldLayoutChg>
        <pc:sldLayoutChg chg="delSp">
          <pc:chgData name="dhruvil joshi" userId="9ba480728876c848" providerId="LiveId" clId="{9E398481-3DE2-4C97-AE33-16A4652009D1}" dt="2026-02-03T11:13:30.707" v="4"/>
          <pc:sldLayoutMkLst>
            <pc:docMk/>
            <pc:sldMasterMk cId="3971623847" sldId="2147483671"/>
            <pc:sldLayoutMk cId="3372479002" sldId="2147483697"/>
          </pc:sldLayoutMkLst>
          <pc:spChg chg="del">
            <ac:chgData name="dhruvil joshi" userId="9ba480728876c848" providerId="LiveId" clId="{9E398481-3DE2-4C97-AE33-16A4652009D1}" dt="2026-02-03T11:13:30.707" v="4"/>
            <ac:spMkLst>
              <pc:docMk/>
              <pc:sldMasterMk cId="3971623847" sldId="2147483671"/>
              <pc:sldLayoutMk cId="3372479002" sldId="2147483697"/>
              <ac:spMk id="165" creationId="{00000000-0000-0000-0000-000000000000}"/>
            </ac:spMkLst>
          </pc:spChg>
          <pc:spChg chg="del">
            <ac:chgData name="dhruvil joshi" userId="9ba480728876c848" providerId="LiveId" clId="{9E398481-3DE2-4C97-AE33-16A4652009D1}" dt="2026-02-03T11:13:30.707" v="4"/>
            <ac:spMkLst>
              <pc:docMk/>
              <pc:sldMasterMk cId="3971623847" sldId="2147483671"/>
              <pc:sldLayoutMk cId="3372479002" sldId="2147483697"/>
              <ac:spMk id="166" creationId="{00000000-0000-0000-0000-000000000000}"/>
            </ac:spMkLst>
          </pc:spChg>
          <pc:picChg chg="del">
            <ac:chgData name="dhruvil joshi" userId="9ba480728876c848" providerId="LiveId" clId="{9E398481-3DE2-4C97-AE33-16A4652009D1}" dt="2026-02-03T11:13:30.707" v="4"/>
            <ac:picMkLst>
              <pc:docMk/>
              <pc:sldMasterMk cId="3971623847" sldId="2147483671"/>
              <pc:sldLayoutMk cId="3372479002" sldId="2147483697"/>
              <ac:picMk id="167" creationId="{00000000-0000-0000-0000-000000000000}"/>
            </ac:picMkLst>
          </pc:picChg>
        </pc:sldLayoutChg>
        <pc:sldLayoutChg chg="delSp">
          <pc:chgData name="dhruvil joshi" userId="9ba480728876c848" providerId="LiveId" clId="{9E398481-3DE2-4C97-AE33-16A4652009D1}" dt="2026-02-03T11:13:30.707" v="4"/>
          <pc:sldLayoutMkLst>
            <pc:docMk/>
            <pc:sldMasterMk cId="3971623847" sldId="2147483671"/>
            <pc:sldLayoutMk cId="1879746566" sldId="2147483698"/>
          </pc:sldLayoutMkLst>
          <pc:spChg chg="del">
            <ac:chgData name="dhruvil joshi" userId="9ba480728876c848" providerId="LiveId" clId="{9E398481-3DE2-4C97-AE33-16A4652009D1}" dt="2026-02-03T11:13:30.707" v="4"/>
            <ac:spMkLst>
              <pc:docMk/>
              <pc:sldMasterMk cId="3971623847" sldId="2147483671"/>
              <pc:sldLayoutMk cId="1879746566" sldId="2147483698"/>
              <ac:spMk id="169" creationId="{00000000-0000-0000-0000-000000000000}"/>
            </ac:spMkLst>
          </pc:spChg>
          <pc:spChg chg="del">
            <ac:chgData name="dhruvil joshi" userId="9ba480728876c848" providerId="LiveId" clId="{9E398481-3DE2-4C97-AE33-16A4652009D1}" dt="2026-02-03T11:13:30.707" v="4"/>
            <ac:spMkLst>
              <pc:docMk/>
              <pc:sldMasterMk cId="3971623847" sldId="2147483671"/>
              <pc:sldLayoutMk cId="1879746566" sldId="2147483698"/>
              <ac:spMk id="170" creationId="{00000000-0000-0000-0000-000000000000}"/>
            </ac:spMkLst>
          </pc:spChg>
          <pc:picChg chg="del">
            <ac:chgData name="dhruvil joshi" userId="9ba480728876c848" providerId="LiveId" clId="{9E398481-3DE2-4C97-AE33-16A4652009D1}" dt="2026-02-03T11:13:30.707" v="4"/>
            <ac:picMkLst>
              <pc:docMk/>
              <pc:sldMasterMk cId="3971623847" sldId="2147483671"/>
              <pc:sldLayoutMk cId="1879746566" sldId="2147483698"/>
              <ac:picMk id="171" creationId="{00000000-0000-0000-0000-000000000000}"/>
            </ac:picMkLst>
          </pc:picChg>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t>‹#›</a:t>
            </a:fld>
            <a:endParaRPr sz="1200" b="0" i="0" u="none" strike="noStrike" cap="non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4" name="Google Shape;174;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2" name="Google Shape;332;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3" name="Google Shape;333;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6" name="Google Shape;356;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6" name="Google Shape;18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4" name="Google Shape;244;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5" name="Google Shape;245;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5" name="Google Shape;265;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6" name="Google Shape;266;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3" name="Google Shape;283;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8" name="Google Shape;308;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3" name="Google Shape;32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4" name="Google Shape;32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ctrTitle"/>
          </p:nvPr>
        </p:nvSpPr>
        <p:spPr>
          <a:xfrm>
            <a:off x="2101215" y="1560942"/>
            <a:ext cx="10427971" cy="3011056"/>
          </a:xfrm>
        </p:spPr>
        <p:txBody>
          <a:bodyPr anchor="b">
            <a:normAutofit/>
          </a:bodyPr>
          <a:lstStyle>
            <a:lvl1pPr algn="ctr">
              <a:defRPr sz="5760"/>
            </a:lvl1pPr>
          </a:lstStyle>
          <a:p>
            <a:r>
              <a:rPr lang="en-US"/>
              <a:t>Click to edit Master title style</a:t>
            </a:r>
            <a:endParaRPr lang="en-US" dirty="0"/>
          </a:p>
        </p:txBody>
      </p:sp>
      <p:sp>
        <p:nvSpPr>
          <p:cNvPr id="3" name="Subtitle 2"/>
          <p:cNvSpPr>
            <a:spLocks noGrp="1"/>
          </p:cNvSpPr>
          <p:nvPr>
            <p:ph type="subTitle" idx="1"/>
          </p:nvPr>
        </p:nvSpPr>
        <p:spPr>
          <a:xfrm>
            <a:off x="2101215" y="4663441"/>
            <a:ext cx="10427971" cy="1645919"/>
          </a:xfrm>
        </p:spPr>
        <p:txBody>
          <a:bodyPr>
            <a:normAutofit/>
          </a:bodyPr>
          <a:lstStyle>
            <a:lvl1pPr marL="0" indent="0" algn="ctr">
              <a:buNone/>
              <a:defRPr sz="2640">
                <a:solidFill>
                  <a:schemeClr val="bg1">
                    <a:lumMod val="50000"/>
                  </a:schemeClr>
                </a:solidFill>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76573896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53" y="5147249"/>
            <a:ext cx="12437318" cy="973932"/>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421693" y="837913"/>
            <a:ext cx="11787038" cy="3856963"/>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29" y="6130474"/>
            <a:ext cx="12437342" cy="818966"/>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505695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29" y="731519"/>
            <a:ext cx="12437342" cy="4112694"/>
          </a:xfrm>
        </p:spPr>
        <p:txBody>
          <a:bodyPr anchor="ctr"/>
          <a:lstStyle>
            <a:lvl1pPr algn="ct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30" y="5045785"/>
            <a:ext cx="12437342" cy="1903656"/>
          </a:xfrm>
        </p:spPr>
        <p:txBody>
          <a:bodyPr anchor="ct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3680662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735455" y="731520"/>
            <a:ext cx="11163302" cy="3591485"/>
          </a:xfrm>
        </p:spPr>
        <p:txBody>
          <a:bodyPr anchor="ctr"/>
          <a:lstStyle>
            <a:lvl1pPr>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2064773" y="4332038"/>
            <a:ext cx="10502759" cy="713746"/>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096529" y="5247356"/>
            <a:ext cx="12437342" cy="1705264"/>
          </a:xfrm>
        </p:spPr>
        <p:txBody>
          <a:bodyPr anchor="ctr">
            <a:normAutofit/>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13" name="TextBox 12"/>
          <p:cNvSpPr txBox="1"/>
          <p:nvPr/>
        </p:nvSpPr>
        <p:spPr>
          <a:xfrm>
            <a:off x="1201786" y="90499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4" name="TextBox 13"/>
          <p:cNvSpPr txBox="1"/>
          <p:nvPr/>
        </p:nvSpPr>
        <p:spPr>
          <a:xfrm>
            <a:off x="12669070" y="3592294"/>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222462271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30" y="2566466"/>
            <a:ext cx="12437342" cy="3014202"/>
          </a:xfrm>
        </p:spPr>
        <p:txBody>
          <a:bodyPr anchor="b"/>
          <a:lstStyle>
            <a:lvl1pPr algn="ct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30" y="5594802"/>
            <a:ext cx="12437342" cy="1368773"/>
          </a:xfrm>
        </p:spPr>
        <p:txBody>
          <a:bodyPr anchor="t"/>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9445436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15" name="Title 1"/>
          <p:cNvSpPr>
            <a:spLocks noGrp="1"/>
          </p:cNvSpPr>
          <p:nvPr>
            <p:ph type="title"/>
          </p:nvPr>
        </p:nvSpPr>
        <p:spPr>
          <a:xfrm>
            <a:off x="1096529" y="731520"/>
            <a:ext cx="12437342" cy="192611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096529" y="2840512"/>
            <a:ext cx="3958771" cy="691514"/>
          </a:xfrm>
        </p:spPr>
        <p:txBody>
          <a:bodyPr anchor="b">
            <a:noAutofit/>
          </a:bodyPr>
          <a:lstStyle>
            <a:lvl1pPr marL="0" indent="0" algn="ctr">
              <a:lnSpc>
                <a:spcPct val="85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1096529" y="3532027"/>
            <a:ext cx="3958771" cy="341741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342868" y="2840512"/>
            <a:ext cx="3949825" cy="691514"/>
          </a:xfrm>
        </p:spPr>
        <p:txBody>
          <a:bodyPr anchor="b">
            <a:noAutofit/>
          </a:bodyPr>
          <a:lstStyle>
            <a:lvl1pPr marL="0" indent="0" algn="ctr">
              <a:lnSpc>
                <a:spcPct val="85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5329618" y="3532027"/>
            <a:ext cx="3964021" cy="341741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567957" y="2840512"/>
            <a:ext cx="3965914" cy="691514"/>
          </a:xfrm>
        </p:spPr>
        <p:txBody>
          <a:bodyPr anchor="b">
            <a:noAutofit/>
          </a:bodyPr>
          <a:lstStyle>
            <a:lvl1pPr marL="0" indent="0" algn="ctr">
              <a:lnSpc>
                <a:spcPct val="85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9567957" y="3532027"/>
            <a:ext cx="3965914" cy="341741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4511513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30" name="Title 1"/>
          <p:cNvSpPr>
            <a:spLocks noGrp="1"/>
          </p:cNvSpPr>
          <p:nvPr>
            <p:ph type="title"/>
          </p:nvPr>
        </p:nvSpPr>
        <p:spPr>
          <a:xfrm>
            <a:off x="1096529" y="732927"/>
            <a:ext cx="12437342" cy="1924706"/>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096529" y="5045784"/>
            <a:ext cx="3955691" cy="691514"/>
          </a:xfrm>
        </p:spPr>
        <p:txBody>
          <a:bodyPr anchor="b">
            <a:noAutofit/>
          </a:bodyPr>
          <a:lstStyle>
            <a:lvl1pPr marL="0" indent="0" algn="ctr">
              <a:lnSpc>
                <a:spcPct val="85000"/>
              </a:lnSpc>
              <a:buNone/>
              <a:defRPr sz="264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1096529" y="2840512"/>
            <a:ext cx="3955691" cy="18288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1096529" y="5737298"/>
            <a:ext cx="3955691" cy="1212142"/>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331311" y="5045784"/>
            <a:ext cx="3962194" cy="691514"/>
          </a:xfrm>
        </p:spPr>
        <p:txBody>
          <a:bodyPr anchor="b">
            <a:noAutofit/>
          </a:bodyPr>
          <a:lstStyle>
            <a:lvl1pPr marL="0" indent="0" algn="ctr">
              <a:lnSpc>
                <a:spcPct val="85000"/>
              </a:lnSpc>
              <a:buNone/>
              <a:defRPr sz="264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329618" y="2840512"/>
            <a:ext cx="3964022" cy="18288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329618" y="5737297"/>
            <a:ext cx="3964022" cy="1212143"/>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567958" y="5045784"/>
            <a:ext cx="3960817" cy="691514"/>
          </a:xfrm>
        </p:spPr>
        <p:txBody>
          <a:bodyPr anchor="b">
            <a:noAutofit/>
          </a:bodyPr>
          <a:lstStyle>
            <a:lvl1pPr marL="0" indent="0" algn="ctr">
              <a:lnSpc>
                <a:spcPct val="85000"/>
              </a:lnSpc>
              <a:buNone/>
              <a:defRPr sz="264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567957" y="2840512"/>
            <a:ext cx="3965914" cy="18288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567808" y="5737294"/>
            <a:ext cx="3966064" cy="1212145"/>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6673455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1096530" y="2840512"/>
            <a:ext cx="12437342" cy="4108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5089644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Vertical Title 1"/>
          <p:cNvSpPr>
            <a:spLocks noGrp="1"/>
          </p:cNvSpPr>
          <p:nvPr>
            <p:ph type="title" orient="vert"/>
          </p:nvPr>
        </p:nvSpPr>
        <p:spPr>
          <a:xfrm>
            <a:off x="10469880" y="731522"/>
            <a:ext cx="3063991" cy="621791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1096530" y="731522"/>
            <a:ext cx="9190469" cy="621791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3797670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lide 1 master">
  <p:cSld name="Slide 1 master">
    <p:spTree>
      <p:nvGrpSpPr>
        <p:cNvPr id="1" name="Shape 128"/>
        <p:cNvGrpSpPr/>
        <p:nvPr/>
      </p:nvGrpSpPr>
      <p:grpSpPr>
        <a:xfrm>
          <a:off x="0" y="0"/>
          <a:ext cx="0" cy="0"/>
          <a:chOff x="0" y="0"/>
          <a:chExt cx="0" cy="0"/>
        </a:xfrm>
      </p:grpSpPr>
    </p:spTree>
    <p:extLst>
      <p:ext uri="{BB962C8B-B14F-4D97-AF65-F5344CB8AC3E}">
        <p14:creationId xmlns:p14="http://schemas.microsoft.com/office/powerpoint/2010/main" val="6356922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lide 2 master">
  <p:cSld name="Slide 2 master">
    <p:spTree>
      <p:nvGrpSpPr>
        <p:cNvPr id="1" name="Shape 132"/>
        <p:cNvGrpSpPr/>
        <p:nvPr/>
      </p:nvGrpSpPr>
      <p:grpSpPr>
        <a:xfrm>
          <a:off x="0" y="0"/>
          <a:ext cx="0" cy="0"/>
          <a:chOff x="0" y="0"/>
          <a:chExt cx="0" cy="0"/>
        </a:xfrm>
      </p:grpSpPr>
    </p:spTree>
    <p:extLst>
      <p:ext uri="{BB962C8B-B14F-4D97-AF65-F5344CB8AC3E}">
        <p14:creationId xmlns:p14="http://schemas.microsoft.com/office/powerpoint/2010/main" val="2379128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1096529" y="2840511"/>
            <a:ext cx="12436591" cy="4108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5179878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lide 3 master">
  <p:cSld name="Slide 3 master">
    <p:spTree>
      <p:nvGrpSpPr>
        <p:cNvPr id="1" name="Shape 136"/>
        <p:cNvGrpSpPr/>
        <p:nvPr/>
      </p:nvGrpSpPr>
      <p:grpSpPr>
        <a:xfrm>
          <a:off x="0" y="0"/>
          <a:ext cx="0" cy="0"/>
          <a:chOff x="0" y="0"/>
          <a:chExt cx="0" cy="0"/>
        </a:xfrm>
      </p:grpSpPr>
    </p:spTree>
    <p:extLst>
      <p:ext uri="{BB962C8B-B14F-4D97-AF65-F5344CB8AC3E}">
        <p14:creationId xmlns:p14="http://schemas.microsoft.com/office/powerpoint/2010/main" val="11098492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lide 4 master">
  <p:cSld name="Slide 4 master">
    <p:spTree>
      <p:nvGrpSpPr>
        <p:cNvPr id="1" name="Shape 140"/>
        <p:cNvGrpSpPr/>
        <p:nvPr/>
      </p:nvGrpSpPr>
      <p:grpSpPr>
        <a:xfrm>
          <a:off x="0" y="0"/>
          <a:ext cx="0" cy="0"/>
          <a:chOff x="0" y="0"/>
          <a:chExt cx="0" cy="0"/>
        </a:xfrm>
      </p:grpSpPr>
    </p:spTree>
    <p:extLst>
      <p:ext uri="{BB962C8B-B14F-4D97-AF65-F5344CB8AC3E}">
        <p14:creationId xmlns:p14="http://schemas.microsoft.com/office/powerpoint/2010/main" val="20096446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lide 5 master">
  <p:cSld name="Slide 5 master">
    <p:spTree>
      <p:nvGrpSpPr>
        <p:cNvPr id="1" name="Shape 144"/>
        <p:cNvGrpSpPr/>
        <p:nvPr/>
      </p:nvGrpSpPr>
      <p:grpSpPr>
        <a:xfrm>
          <a:off x="0" y="0"/>
          <a:ext cx="0" cy="0"/>
          <a:chOff x="0" y="0"/>
          <a:chExt cx="0" cy="0"/>
        </a:xfrm>
      </p:grpSpPr>
    </p:spTree>
    <p:extLst>
      <p:ext uri="{BB962C8B-B14F-4D97-AF65-F5344CB8AC3E}">
        <p14:creationId xmlns:p14="http://schemas.microsoft.com/office/powerpoint/2010/main" val="8644111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lide 6 master">
  <p:cSld name="Slide 6 master">
    <p:spTree>
      <p:nvGrpSpPr>
        <p:cNvPr id="1" name="Shape 148"/>
        <p:cNvGrpSpPr/>
        <p:nvPr/>
      </p:nvGrpSpPr>
      <p:grpSpPr>
        <a:xfrm>
          <a:off x="0" y="0"/>
          <a:ext cx="0" cy="0"/>
          <a:chOff x="0" y="0"/>
          <a:chExt cx="0" cy="0"/>
        </a:xfrm>
      </p:grpSpPr>
    </p:spTree>
    <p:extLst>
      <p:ext uri="{BB962C8B-B14F-4D97-AF65-F5344CB8AC3E}">
        <p14:creationId xmlns:p14="http://schemas.microsoft.com/office/powerpoint/2010/main" val="2180651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lide 7 master">
  <p:cSld name="Slide 7 master">
    <p:spTree>
      <p:nvGrpSpPr>
        <p:cNvPr id="1" name="Shape 152"/>
        <p:cNvGrpSpPr/>
        <p:nvPr/>
      </p:nvGrpSpPr>
      <p:grpSpPr>
        <a:xfrm>
          <a:off x="0" y="0"/>
          <a:ext cx="0" cy="0"/>
          <a:chOff x="0" y="0"/>
          <a:chExt cx="0" cy="0"/>
        </a:xfrm>
      </p:grpSpPr>
    </p:spTree>
    <p:extLst>
      <p:ext uri="{BB962C8B-B14F-4D97-AF65-F5344CB8AC3E}">
        <p14:creationId xmlns:p14="http://schemas.microsoft.com/office/powerpoint/2010/main" val="285404929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lide 8 master">
  <p:cSld name="Slide 8 master">
    <p:spTree>
      <p:nvGrpSpPr>
        <p:cNvPr id="1" name="Shape 156"/>
        <p:cNvGrpSpPr/>
        <p:nvPr/>
      </p:nvGrpSpPr>
      <p:grpSpPr>
        <a:xfrm>
          <a:off x="0" y="0"/>
          <a:ext cx="0" cy="0"/>
          <a:chOff x="0" y="0"/>
          <a:chExt cx="0" cy="0"/>
        </a:xfrm>
      </p:grpSpPr>
    </p:spTree>
    <p:extLst>
      <p:ext uri="{BB962C8B-B14F-4D97-AF65-F5344CB8AC3E}">
        <p14:creationId xmlns:p14="http://schemas.microsoft.com/office/powerpoint/2010/main" val="211989964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lide 9 master">
  <p:cSld name="Slide 9 master">
    <p:spTree>
      <p:nvGrpSpPr>
        <p:cNvPr id="1" name="Shape 160"/>
        <p:cNvGrpSpPr/>
        <p:nvPr/>
      </p:nvGrpSpPr>
      <p:grpSpPr>
        <a:xfrm>
          <a:off x="0" y="0"/>
          <a:ext cx="0" cy="0"/>
          <a:chOff x="0" y="0"/>
          <a:chExt cx="0" cy="0"/>
        </a:xfrm>
      </p:grpSpPr>
    </p:spTree>
    <p:extLst>
      <p:ext uri="{BB962C8B-B14F-4D97-AF65-F5344CB8AC3E}">
        <p14:creationId xmlns:p14="http://schemas.microsoft.com/office/powerpoint/2010/main" val="35675576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lide 10 master">
  <p:cSld name="Slide 10 master">
    <p:spTree>
      <p:nvGrpSpPr>
        <p:cNvPr id="1" name="Shape 164"/>
        <p:cNvGrpSpPr/>
        <p:nvPr/>
      </p:nvGrpSpPr>
      <p:grpSpPr>
        <a:xfrm>
          <a:off x="0" y="0"/>
          <a:ext cx="0" cy="0"/>
          <a:chOff x="0" y="0"/>
          <a:chExt cx="0" cy="0"/>
        </a:xfrm>
      </p:grpSpPr>
    </p:spTree>
    <p:extLst>
      <p:ext uri="{BB962C8B-B14F-4D97-AF65-F5344CB8AC3E}">
        <p14:creationId xmlns:p14="http://schemas.microsoft.com/office/powerpoint/2010/main" val="6234369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lide 11 master">
  <p:cSld name="Slide 11 master">
    <p:spTree>
      <p:nvGrpSpPr>
        <p:cNvPr id="1" name="Shape 168"/>
        <p:cNvGrpSpPr/>
        <p:nvPr/>
      </p:nvGrpSpPr>
      <p:grpSpPr>
        <a:xfrm>
          <a:off x="0" y="0"/>
          <a:ext cx="0" cy="0"/>
          <a:chOff x="0" y="0"/>
          <a:chExt cx="0" cy="0"/>
        </a:xfrm>
      </p:grpSpPr>
    </p:spTree>
    <p:extLst>
      <p:ext uri="{BB962C8B-B14F-4D97-AF65-F5344CB8AC3E}">
        <p14:creationId xmlns:p14="http://schemas.microsoft.com/office/powerpoint/2010/main" val="3003758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29" y="994276"/>
            <a:ext cx="12422102" cy="3284183"/>
          </a:xfrm>
        </p:spPr>
        <p:txBody>
          <a:bodyPr anchor="b">
            <a:normAutofit/>
          </a:bodyPr>
          <a:lstStyle>
            <a:lvl1pPr>
              <a:defRPr sz="4800"/>
            </a:lvl1pPr>
          </a:lstStyle>
          <a:p>
            <a:r>
              <a:rPr lang="en-US"/>
              <a:t>Click to edit Master title style</a:t>
            </a:r>
            <a:endParaRPr lang="en-US" dirty="0"/>
          </a:p>
        </p:txBody>
      </p:sp>
      <p:sp>
        <p:nvSpPr>
          <p:cNvPr id="3" name="Text Placeholder 2"/>
          <p:cNvSpPr>
            <a:spLocks noGrp="1"/>
          </p:cNvSpPr>
          <p:nvPr>
            <p:ph type="body" idx="1"/>
          </p:nvPr>
        </p:nvSpPr>
        <p:spPr>
          <a:xfrm>
            <a:off x="1096529" y="4388949"/>
            <a:ext cx="12422102" cy="1641820"/>
          </a:xfrm>
        </p:spPr>
        <p:txBody>
          <a:bodyPr>
            <a:normAutofit/>
          </a:bodyPr>
          <a:lstStyle>
            <a:lvl1pPr marL="0" indent="0" algn="ctr">
              <a:buNone/>
              <a:defRPr sz="2400">
                <a:solidFill>
                  <a:schemeClr val="bg1">
                    <a:lumMod val="50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3017948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14" name="Title 1"/>
          <p:cNvSpPr>
            <a:spLocks noGrp="1"/>
          </p:cNvSpPr>
          <p:nvPr>
            <p:ph type="title"/>
          </p:nvPr>
        </p:nvSpPr>
        <p:spPr>
          <a:xfrm>
            <a:off x="1096531" y="742221"/>
            <a:ext cx="12437341" cy="1915412"/>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1096529" y="2840511"/>
            <a:ext cx="6127231" cy="4108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7406640" y="2840511"/>
            <a:ext cx="6126480" cy="4108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9986386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14" name="Title 1"/>
          <p:cNvSpPr>
            <a:spLocks noGrp="1"/>
          </p:cNvSpPr>
          <p:nvPr>
            <p:ph type="title"/>
          </p:nvPr>
        </p:nvSpPr>
        <p:spPr>
          <a:xfrm>
            <a:off x="1096531" y="742221"/>
            <a:ext cx="12437341" cy="1915412"/>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5594" y="2845222"/>
            <a:ext cx="5848169" cy="815993"/>
          </a:xfrm>
        </p:spPr>
        <p:txBody>
          <a:bodyPr anchor="b">
            <a:noAutofit/>
          </a:bodyPr>
          <a:lstStyle>
            <a:lvl1pPr marL="0" indent="0">
              <a:lnSpc>
                <a:spcPct val="85000"/>
              </a:lnSpc>
              <a:buNone/>
              <a:defRPr sz="312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Content Placeholder 3"/>
          <p:cNvSpPr>
            <a:spLocks noGrp="1"/>
          </p:cNvSpPr>
          <p:nvPr>
            <p:ph sz="quarter" idx="13"/>
          </p:nvPr>
        </p:nvSpPr>
        <p:spPr>
          <a:xfrm>
            <a:off x="1096530" y="3661215"/>
            <a:ext cx="6127232" cy="32882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75708" y="2845222"/>
            <a:ext cx="5858165" cy="815993"/>
          </a:xfrm>
        </p:spPr>
        <p:txBody>
          <a:bodyPr anchor="b">
            <a:noAutofit/>
          </a:bodyPr>
          <a:lstStyle>
            <a:lvl1pPr marL="0" indent="0">
              <a:lnSpc>
                <a:spcPct val="85000"/>
              </a:lnSpc>
              <a:buNone/>
              <a:defRPr sz="312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3" name="Content Placeholder 5"/>
          <p:cNvSpPr>
            <a:spLocks noGrp="1"/>
          </p:cNvSpPr>
          <p:nvPr>
            <p:ph sz="quarter" idx="14"/>
          </p:nvPr>
        </p:nvSpPr>
        <p:spPr>
          <a:xfrm>
            <a:off x="7406641" y="3661215"/>
            <a:ext cx="6126481" cy="32882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26911327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7810933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88103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30" y="731520"/>
            <a:ext cx="4722826" cy="2427902"/>
          </a:xfrm>
        </p:spPr>
        <p:txBody>
          <a:bodyPr anchor="b"/>
          <a:lstStyle>
            <a:lvl1pPr algn="ctr">
              <a:defRPr sz="3840"/>
            </a:lvl1pPr>
          </a:lstStyle>
          <a:p>
            <a:r>
              <a:rPr lang="en-US"/>
              <a:t>Click to edit Master title style</a:t>
            </a:r>
            <a:endParaRPr lang="en-US" dirty="0"/>
          </a:p>
        </p:txBody>
      </p:sp>
      <p:sp>
        <p:nvSpPr>
          <p:cNvPr id="10" name="Content Placeholder 2"/>
          <p:cNvSpPr>
            <a:spLocks noGrp="1"/>
          </p:cNvSpPr>
          <p:nvPr>
            <p:ph sz="quarter" idx="13"/>
          </p:nvPr>
        </p:nvSpPr>
        <p:spPr>
          <a:xfrm>
            <a:off x="6093675" y="731521"/>
            <a:ext cx="7440196" cy="62179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96529" y="3159422"/>
            <a:ext cx="4722827" cy="3790018"/>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5826843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29" y="731520"/>
            <a:ext cx="7121963" cy="2427905"/>
          </a:xfrm>
        </p:spPr>
        <p:txBody>
          <a:bodyPr anchor="b"/>
          <a:lstStyle>
            <a:lvl1pPr algn="ct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909763" y="731521"/>
            <a:ext cx="3906430" cy="621792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53" y="3159423"/>
            <a:ext cx="7121939" cy="3790016"/>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2/3/2026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9849738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30">
            <a:alphaModFix/>
            <a:extLst>
              <a:ext uri="{28A0092B-C50C-407E-A947-70E740481C1C}">
                <a14:useLocalDpi xmlns:a14="http://schemas.microsoft.com/office/drawing/2010/main" val="0"/>
              </a:ext>
            </a:extLst>
          </a:blip>
          <a:srcRect/>
          <a:stretch>
            <a:fillRect/>
          </a:stretch>
        </p:blipFill>
        <p:spPr bwMode="auto">
          <a:xfrm>
            <a:off x="0" y="-1"/>
            <a:ext cx="14630404" cy="82296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1096531" y="742221"/>
            <a:ext cx="12437341" cy="191541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96530" y="2840512"/>
            <a:ext cx="12437342" cy="41089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214484" y="7059931"/>
            <a:ext cx="3291840" cy="438150"/>
          </a:xfrm>
          <a:prstGeom prst="rect">
            <a:avLst/>
          </a:prstGeom>
        </p:spPr>
        <p:txBody>
          <a:bodyPr vert="horz" lIns="91440" tIns="45720" rIns="91440" bIns="45720" rtlCol="0" anchor="ctr"/>
          <a:lstStyle>
            <a:lvl1pPr algn="r">
              <a:defRPr sz="1200">
                <a:solidFill>
                  <a:schemeClr val="tx1"/>
                </a:solidFill>
              </a:defRPr>
            </a:lvl1pPr>
          </a:lstStyle>
          <a:p>
            <a:fld id="{B61BEF0D-F0BB-DE4B-95CE-6DB70DBA9567}" type="datetimeFigureOut">
              <a:rPr lang="en-US" smtClean="0"/>
              <a:pPr/>
              <a:t>2/3/2026</a:t>
            </a:fld>
            <a:endParaRPr lang="en-US" dirty="0"/>
          </a:p>
        </p:txBody>
      </p:sp>
      <p:sp>
        <p:nvSpPr>
          <p:cNvPr id="5" name="Footer Placeholder 4"/>
          <p:cNvSpPr>
            <a:spLocks noGrp="1"/>
          </p:cNvSpPr>
          <p:nvPr>
            <p:ph type="ftr" sz="quarter" idx="3"/>
          </p:nvPr>
        </p:nvSpPr>
        <p:spPr>
          <a:xfrm>
            <a:off x="1096530" y="7059931"/>
            <a:ext cx="8007464" cy="438150"/>
          </a:xfrm>
          <a:prstGeom prst="rect">
            <a:avLst/>
          </a:prstGeom>
        </p:spPr>
        <p:txBody>
          <a:bodyPr vert="horz" lIns="91440" tIns="45720" rIns="91440" bIns="45720" rtlCol="0" anchor="ctr"/>
          <a:lstStyle>
            <a:lvl1pPr algn="l">
              <a:defRPr sz="1200">
                <a:solidFill>
                  <a:schemeClr val="tx1"/>
                </a:solidFill>
              </a:defRPr>
            </a:lvl1pPr>
          </a:lstStyle>
          <a:p>
            <a:endParaRPr lang="en-US" dirty="0"/>
          </a:p>
        </p:txBody>
      </p:sp>
      <p:sp>
        <p:nvSpPr>
          <p:cNvPr id="6" name="Slide Number Placeholder 5"/>
          <p:cNvSpPr>
            <a:spLocks noGrp="1"/>
          </p:cNvSpPr>
          <p:nvPr>
            <p:ph type="sldNum" sz="quarter" idx="4"/>
          </p:nvPr>
        </p:nvSpPr>
        <p:spPr>
          <a:xfrm>
            <a:off x="12616814" y="7059931"/>
            <a:ext cx="917058" cy="438150"/>
          </a:xfrm>
          <a:prstGeom prst="rect">
            <a:avLst/>
          </a:prstGeom>
        </p:spPr>
        <p:txBody>
          <a:bodyPr vert="horz" lIns="91440" tIns="45720" rIns="91440" bIns="45720" rtlCol="0" anchor="ctr"/>
          <a:lstStyle>
            <a:lvl1pPr algn="r">
              <a:defRPr sz="1200">
                <a:solidFill>
                  <a:schemeClr val="tx1"/>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20500398"/>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 id="2147483741" r:id="rId13"/>
    <p:sldLayoutId id="2147483742" r:id="rId14"/>
    <p:sldLayoutId id="2147483743" r:id="rId15"/>
    <p:sldLayoutId id="2147483744" r:id="rId16"/>
    <p:sldLayoutId id="2147483745" r:id="rId17"/>
    <p:sldLayoutId id="2147483746" r:id="rId18"/>
    <p:sldLayoutId id="2147483747" r:id="rId19"/>
    <p:sldLayoutId id="2147483748" r:id="rId20"/>
    <p:sldLayoutId id="2147483749" r:id="rId21"/>
    <p:sldLayoutId id="2147483750" r:id="rId22"/>
    <p:sldLayoutId id="2147483751" r:id="rId23"/>
    <p:sldLayoutId id="2147483752" r:id="rId24"/>
    <p:sldLayoutId id="2147483753" r:id="rId25"/>
    <p:sldLayoutId id="2147483754" r:id="rId26"/>
    <p:sldLayoutId id="2147483755" r:id="rId27"/>
    <p:sldLayoutId id="2147483756" r:id="rId28"/>
  </p:sldLayoutIdLst>
  <p:hf sldNum="0" hdr="0" ftr="0" dt="0"/>
  <p:txStyles>
    <p:titleStyle>
      <a:lvl1pPr algn="ctr" defTabSz="1097280" rtl="0" eaLnBrk="1" latinLnBrk="0" hangingPunct="1">
        <a:lnSpc>
          <a:spcPct val="90000"/>
        </a:lnSpc>
        <a:spcBef>
          <a:spcPct val="0"/>
        </a:spcBef>
        <a:buNone/>
        <a:defRPr sz="4320" kern="1200" cap="all" baseline="0">
          <a:solidFill>
            <a:schemeClr val="tx1"/>
          </a:solidFill>
          <a:effectLst/>
          <a:latin typeface="+mj-lt"/>
          <a:ea typeface="+mj-ea"/>
          <a:cs typeface="+mj-cs"/>
        </a:defRPr>
      </a:lvl1pPr>
    </p:titleStyle>
    <p:bodyStyle>
      <a:lvl1pPr marL="274320" indent="-274320" algn="l" defTabSz="1097280" rtl="0" eaLnBrk="1" latinLnBrk="0" hangingPunct="1">
        <a:lnSpc>
          <a:spcPct val="120000"/>
        </a:lnSpc>
        <a:spcBef>
          <a:spcPts val="1200"/>
        </a:spcBef>
        <a:buClr>
          <a:schemeClr val="tx1"/>
        </a:buClr>
        <a:buFont typeface="Arial" panose="020B0604020202020204" pitchFamily="34" charset="0"/>
        <a:buChar char="•"/>
        <a:defRPr sz="2400" kern="1200" cap="all" baseline="0">
          <a:solidFill>
            <a:schemeClr val="tx1"/>
          </a:solidFill>
          <a:effectLst/>
          <a:latin typeface="+mn-lt"/>
          <a:ea typeface="+mn-ea"/>
          <a:cs typeface="+mn-cs"/>
        </a:defRPr>
      </a:lvl1pPr>
      <a:lvl2pPr marL="822960" indent="-274320" algn="l" defTabSz="1097280" rtl="0" eaLnBrk="1" latinLnBrk="0" hangingPunct="1">
        <a:lnSpc>
          <a:spcPct val="120000"/>
        </a:lnSpc>
        <a:spcBef>
          <a:spcPts val="600"/>
        </a:spcBef>
        <a:buClr>
          <a:schemeClr val="tx1"/>
        </a:buClr>
        <a:buFont typeface="Arial" panose="020B0604020202020204" pitchFamily="34" charset="0"/>
        <a:buChar char="•"/>
        <a:defRPr sz="2160" kern="1200" cap="all" baseline="0">
          <a:solidFill>
            <a:schemeClr val="tx1"/>
          </a:solidFill>
          <a:effectLst/>
          <a:latin typeface="+mn-lt"/>
          <a:ea typeface="+mn-ea"/>
          <a:cs typeface="+mn-cs"/>
        </a:defRPr>
      </a:lvl2pPr>
      <a:lvl3pPr marL="1371600" indent="-274320" algn="l" defTabSz="1097280" rtl="0" eaLnBrk="1" latinLnBrk="0" hangingPunct="1">
        <a:lnSpc>
          <a:spcPct val="120000"/>
        </a:lnSpc>
        <a:spcBef>
          <a:spcPts val="600"/>
        </a:spcBef>
        <a:buClr>
          <a:schemeClr val="tx1"/>
        </a:buClr>
        <a:buFont typeface="Arial" panose="020B0604020202020204" pitchFamily="34" charset="0"/>
        <a:buChar char="•"/>
        <a:defRPr sz="1920" kern="1200" cap="all" baseline="0">
          <a:solidFill>
            <a:schemeClr val="tx1"/>
          </a:solidFill>
          <a:effectLst/>
          <a:latin typeface="+mn-lt"/>
          <a:ea typeface="+mn-ea"/>
          <a:cs typeface="+mn-cs"/>
        </a:defRPr>
      </a:lvl3pPr>
      <a:lvl4pPr marL="192024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4pPr>
      <a:lvl5pPr marL="246888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5pPr>
      <a:lvl6pPr marL="301752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6pPr>
      <a:lvl7pPr marL="356616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7pPr>
      <a:lvl8pPr marL="411480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8pPr>
      <a:lvl9pPr marL="466344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28.xml"/><Relationship Id="rId5" Type="http://schemas.openxmlformats.org/officeDocument/2006/relationships/image" Target="../media/image29.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0.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1.xml"/><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177" name="Google Shape;177;p24" descr="preencoded.png"/>
          <p:cNvPicPr preferRelativeResize="0"/>
          <p:nvPr/>
        </p:nvPicPr>
        <p:blipFill rotWithShape="1">
          <a:blip r:embed="rId3">
            <a:alphaModFix/>
          </a:blip>
          <a:srcRect/>
          <a:stretch/>
        </p:blipFill>
        <p:spPr>
          <a:xfrm>
            <a:off x="780575" y="721360"/>
            <a:ext cx="4705824" cy="6776720"/>
          </a:xfrm>
          <a:prstGeom prst="rect">
            <a:avLst/>
          </a:prstGeom>
          <a:noFill/>
          <a:ln>
            <a:noFill/>
          </a:ln>
        </p:spPr>
      </p:pic>
      <p:sp>
        <p:nvSpPr>
          <p:cNvPr id="178" name="Google Shape;178;p24"/>
          <p:cNvSpPr/>
          <p:nvPr/>
        </p:nvSpPr>
        <p:spPr>
          <a:xfrm>
            <a:off x="6267199" y="633525"/>
            <a:ext cx="8250900" cy="2788800"/>
          </a:xfrm>
          <a:prstGeom prst="rect">
            <a:avLst/>
          </a:prstGeom>
          <a:noFill/>
          <a:ln>
            <a:noFill/>
          </a:ln>
        </p:spPr>
        <p:txBody>
          <a:bodyPr spcFirstLastPara="1" wrap="square" lIns="0" tIns="0" rIns="0" bIns="0" anchor="t" anchorCtr="0">
            <a:noAutofit/>
          </a:bodyPr>
          <a:lstStyle/>
          <a:p>
            <a:pPr marL="0" marR="0" lvl="0" indent="0" algn="l" rtl="0">
              <a:lnSpc>
                <a:spcPct val="125287"/>
              </a:lnSpc>
              <a:spcBef>
                <a:spcPts val="0"/>
              </a:spcBef>
              <a:spcAft>
                <a:spcPts val="0"/>
              </a:spcAft>
              <a:buClr>
                <a:srgbClr val="000000"/>
              </a:buClr>
              <a:buSzPts val="4350"/>
              <a:buFont typeface="Inter"/>
              <a:buNone/>
            </a:pPr>
            <a:r>
              <a:rPr lang="en-US" sz="4350" b="1" i="0" u="none" strike="noStrike" cap="none">
                <a:solidFill>
                  <a:srgbClr val="000000"/>
                </a:solidFill>
                <a:latin typeface="Inter"/>
                <a:ea typeface="Inter"/>
                <a:cs typeface="Inter"/>
                <a:sym typeface="Inter"/>
              </a:rPr>
              <a:t>Probabilistic Route Selection for On-Time Arrival under Traffic Uncertainty</a:t>
            </a:r>
            <a:endParaRPr sz="4350" b="0" i="0" u="none" strike="noStrike" cap="none"/>
          </a:p>
        </p:txBody>
      </p:sp>
      <p:sp>
        <p:nvSpPr>
          <p:cNvPr id="179" name="Google Shape;179;p24"/>
          <p:cNvSpPr/>
          <p:nvPr/>
        </p:nvSpPr>
        <p:spPr>
          <a:xfrm>
            <a:off x="6267212" y="3972401"/>
            <a:ext cx="7582500" cy="8364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000000"/>
              </a:buClr>
              <a:buSzPts val="2600"/>
              <a:buFont typeface="Inter"/>
              <a:buNone/>
            </a:pPr>
            <a:r>
              <a:rPr lang="en-US" sz="2600" b="1" i="0" u="none" strike="noStrike" cap="none">
                <a:solidFill>
                  <a:srgbClr val="000000"/>
                </a:solidFill>
                <a:latin typeface="Inter"/>
                <a:ea typeface="Inter"/>
                <a:cs typeface="Inter"/>
                <a:sym typeface="Inter"/>
              </a:rPr>
              <a:t>CSE 400: Fundamentals of Probability in Computing</a:t>
            </a:r>
            <a:endParaRPr sz="2600" b="0" i="0" u="none" strike="noStrike" cap="none"/>
          </a:p>
        </p:txBody>
      </p:sp>
      <p:sp>
        <p:nvSpPr>
          <p:cNvPr id="180" name="Google Shape;180;p24"/>
          <p:cNvSpPr/>
          <p:nvPr/>
        </p:nvSpPr>
        <p:spPr>
          <a:xfrm>
            <a:off x="6267212" y="4675823"/>
            <a:ext cx="7582376" cy="353973"/>
          </a:xfrm>
          <a:prstGeom prst="rect">
            <a:avLst/>
          </a:prstGeom>
          <a:noFill/>
          <a:ln>
            <a:noFill/>
          </a:ln>
        </p:spPr>
        <p:txBody>
          <a:bodyPr spcFirstLastPara="1" wrap="square" lIns="0" tIns="0" rIns="0" bIns="0" anchor="t" anchorCtr="0">
            <a:noAutofit/>
          </a:bodyPr>
          <a:lstStyle/>
          <a:p>
            <a:pPr marL="0" marR="0" lvl="0" indent="0" algn="l" rtl="0">
              <a:lnSpc>
                <a:spcPct val="157142"/>
              </a:lnSpc>
              <a:spcBef>
                <a:spcPts val="0"/>
              </a:spcBef>
              <a:spcAft>
                <a:spcPts val="0"/>
              </a:spcAft>
              <a:buSzPts val="1750"/>
              <a:buFont typeface="Arial"/>
              <a:buNone/>
            </a:pPr>
            <a:endParaRPr sz="1750" b="0" i="0" u="none" strike="noStrike" cap="none"/>
          </a:p>
        </p:txBody>
      </p:sp>
      <p:sp>
        <p:nvSpPr>
          <p:cNvPr id="181" name="Google Shape;181;p24"/>
          <p:cNvSpPr/>
          <p:nvPr/>
        </p:nvSpPr>
        <p:spPr>
          <a:xfrm>
            <a:off x="6267212" y="5358884"/>
            <a:ext cx="5134213" cy="418267"/>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000000"/>
              </a:buClr>
              <a:buSzPts val="2600"/>
              <a:buFont typeface="Inter"/>
              <a:buNone/>
            </a:pPr>
            <a:r>
              <a:rPr lang="en-US" sz="2600" b="1" i="0" u="none" strike="noStrike" cap="none">
                <a:solidFill>
                  <a:srgbClr val="000000"/>
                </a:solidFill>
                <a:latin typeface="Inter"/>
                <a:ea typeface="Inter"/>
                <a:cs typeface="Inter"/>
                <a:sym typeface="Inter"/>
              </a:rPr>
              <a:t> Intelligent Transport Systems</a:t>
            </a:r>
            <a:endParaRPr sz="2600" b="0" i="0" u="none" strike="noStrike" cap="none"/>
          </a:p>
        </p:txBody>
      </p:sp>
      <p:sp>
        <p:nvSpPr>
          <p:cNvPr id="182" name="Google Shape;182;p24"/>
          <p:cNvSpPr/>
          <p:nvPr/>
        </p:nvSpPr>
        <p:spPr>
          <a:xfrm>
            <a:off x="6267325" y="6136675"/>
            <a:ext cx="7582500" cy="1229100"/>
          </a:xfrm>
          <a:prstGeom prst="rect">
            <a:avLst/>
          </a:prstGeom>
          <a:noFill/>
          <a:ln>
            <a:noFill/>
          </a:ln>
        </p:spPr>
        <p:txBody>
          <a:bodyPr spcFirstLastPara="1" wrap="square" lIns="0" tIns="0" rIns="0" bIns="0" anchor="t" anchorCtr="0">
            <a:noAutofit/>
          </a:bodyPr>
          <a:lstStyle/>
          <a:p>
            <a:pPr marL="342900" marR="0" lvl="0" indent="-342900" algn="l" rtl="0">
              <a:lnSpc>
                <a:spcPct val="157142"/>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Urban traffic causes unpredictable travel times</a:t>
            </a:r>
            <a:endParaRPr sz="1750" b="0" i="0" u="none" strike="noStrike" cap="none"/>
          </a:p>
          <a:p>
            <a:pPr marL="342900" marR="0" lvl="0" indent="-342900" algn="l" rtl="0">
              <a:lnSpc>
                <a:spcPct val="157142"/>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Travel times behaves as a random variable</a:t>
            </a:r>
            <a:endParaRPr sz="1750" b="0" i="0" u="none" strike="noStrike" cap="none"/>
          </a:p>
          <a:p>
            <a:pPr marL="342900" marR="0" lvl="0" indent="-342900" algn="l" rtl="0">
              <a:lnSpc>
                <a:spcPct val="157142"/>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On-time arrival matters more than average time</a:t>
            </a:r>
            <a:endParaRPr sz="1750" b="0" i="0" u="none" strike="noStrike" cap="none"/>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3"/>
          <p:cNvSpPr/>
          <p:nvPr/>
        </p:nvSpPr>
        <p:spPr>
          <a:xfrm>
            <a:off x="793790" y="1831181"/>
            <a:ext cx="12126635" cy="708779"/>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000000"/>
              </a:buClr>
              <a:buSzPts val="4450"/>
              <a:buFont typeface="Inter"/>
              <a:buNone/>
            </a:pPr>
            <a:r>
              <a:rPr lang="en-US" sz="4450" b="1" i="0" u="none" strike="noStrike" cap="none">
                <a:solidFill>
                  <a:srgbClr val="000000"/>
                </a:solidFill>
                <a:latin typeface="Inter"/>
                <a:ea typeface="Inter"/>
                <a:cs typeface="Inter"/>
                <a:sym typeface="Inter"/>
              </a:rPr>
              <a:t>Planned Refinements and Role Coordination</a:t>
            </a:r>
            <a:endParaRPr sz="4450" b="0" i="0" u="none" strike="noStrike" cap="none"/>
          </a:p>
        </p:txBody>
      </p:sp>
      <p:sp>
        <p:nvSpPr>
          <p:cNvPr id="336" name="Google Shape;336;p33"/>
          <p:cNvSpPr/>
          <p:nvPr/>
        </p:nvSpPr>
        <p:spPr>
          <a:xfrm>
            <a:off x="793790" y="2993588"/>
            <a:ext cx="510302" cy="510302"/>
          </a:xfrm>
          <a:prstGeom prst="roundRect">
            <a:avLst>
              <a:gd name="adj" fmla="val 18669"/>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7" name="Google Shape;337;p33" descr="preencoded.png"/>
          <p:cNvPicPr preferRelativeResize="0"/>
          <p:nvPr/>
        </p:nvPicPr>
        <p:blipFill rotWithShape="1">
          <a:blip r:embed="rId3">
            <a:alphaModFix/>
          </a:blip>
          <a:srcRect/>
          <a:stretch/>
        </p:blipFill>
        <p:spPr>
          <a:xfrm>
            <a:off x="878860" y="3078599"/>
            <a:ext cx="340162" cy="340162"/>
          </a:xfrm>
          <a:prstGeom prst="rect">
            <a:avLst/>
          </a:prstGeom>
          <a:noFill/>
          <a:ln>
            <a:noFill/>
          </a:ln>
        </p:spPr>
      </p:pic>
      <p:sp>
        <p:nvSpPr>
          <p:cNvPr id="338" name="Google Shape;338;p33"/>
          <p:cNvSpPr/>
          <p:nvPr/>
        </p:nvSpPr>
        <p:spPr>
          <a:xfrm>
            <a:off x="1530906" y="3071455"/>
            <a:ext cx="4358759"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200" b="1" i="0" u="none" strike="noStrike" cap="none">
                <a:solidFill>
                  <a:srgbClr val="272525"/>
                </a:solidFill>
                <a:latin typeface="Inter"/>
                <a:ea typeface="Inter"/>
                <a:cs typeface="Inter"/>
                <a:sym typeface="Inter"/>
              </a:rPr>
              <a:t>Enhanced Correlation Modeling</a:t>
            </a:r>
            <a:endParaRPr sz="2200" b="0" i="0" u="none" strike="noStrike" cap="none"/>
          </a:p>
        </p:txBody>
      </p:sp>
      <p:sp>
        <p:nvSpPr>
          <p:cNvPr id="339" name="Google Shape;339;p33"/>
          <p:cNvSpPr/>
          <p:nvPr/>
        </p:nvSpPr>
        <p:spPr>
          <a:xfrm>
            <a:off x="1530906" y="3561874"/>
            <a:ext cx="5642491"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272525"/>
              </a:buClr>
              <a:buSzPts val="1750"/>
              <a:buFont typeface="Inter"/>
              <a:buNone/>
            </a:pPr>
            <a:r>
              <a:rPr lang="en-US" sz="1750" b="0" i="0" u="none" strike="noStrike" cap="none">
                <a:solidFill>
                  <a:srgbClr val="272525"/>
                </a:solidFill>
                <a:latin typeface="Inter"/>
                <a:ea typeface="Inter"/>
                <a:cs typeface="Inter"/>
                <a:sym typeface="Inter"/>
              </a:rPr>
              <a:t>Introduce models that account for spatial and temporal correlations between road segments.</a:t>
            </a:r>
            <a:endParaRPr sz="1750" b="0" i="0" u="none" strike="noStrike" cap="none"/>
          </a:p>
        </p:txBody>
      </p:sp>
      <p:sp>
        <p:nvSpPr>
          <p:cNvPr id="340" name="Google Shape;340;p33"/>
          <p:cNvSpPr/>
          <p:nvPr/>
        </p:nvSpPr>
        <p:spPr>
          <a:xfrm>
            <a:off x="7456884" y="2993588"/>
            <a:ext cx="510302" cy="510302"/>
          </a:xfrm>
          <a:prstGeom prst="roundRect">
            <a:avLst>
              <a:gd name="adj" fmla="val 18669"/>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1" name="Google Shape;341;p33" descr="preencoded.png"/>
          <p:cNvPicPr preferRelativeResize="0"/>
          <p:nvPr/>
        </p:nvPicPr>
        <p:blipFill rotWithShape="1">
          <a:blip r:embed="rId4">
            <a:alphaModFix/>
          </a:blip>
          <a:srcRect/>
          <a:stretch/>
        </p:blipFill>
        <p:spPr>
          <a:xfrm>
            <a:off x="7541955" y="3078599"/>
            <a:ext cx="340162" cy="340162"/>
          </a:xfrm>
          <a:prstGeom prst="rect">
            <a:avLst/>
          </a:prstGeom>
          <a:noFill/>
          <a:ln>
            <a:noFill/>
          </a:ln>
        </p:spPr>
      </p:pic>
      <p:sp>
        <p:nvSpPr>
          <p:cNvPr id="342" name="Google Shape;342;p33"/>
          <p:cNvSpPr/>
          <p:nvPr/>
        </p:nvSpPr>
        <p:spPr>
          <a:xfrm>
            <a:off x="8194000" y="3071455"/>
            <a:ext cx="4062055"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200" b="1" i="0" u="none" strike="noStrike" cap="none">
                <a:solidFill>
                  <a:srgbClr val="272525"/>
                </a:solidFill>
                <a:latin typeface="Inter"/>
                <a:ea typeface="Inter"/>
                <a:cs typeface="Inter"/>
                <a:sym typeface="Inter"/>
              </a:rPr>
              <a:t>Machine Learning Integration</a:t>
            </a:r>
            <a:endParaRPr sz="2200" b="0" i="0" u="none" strike="noStrike" cap="none"/>
          </a:p>
        </p:txBody>
      </p:sp>
      <p:sp>
        <p:nvSpPr>
          <p:cNvPr id="343" name="Google Shape;343;p33"/>
          <p:cNvSpPr/>
          <p:nvPr/>
        </p:nvSpPr>
        <p:spPr>
          <a:xfrm>
            <a:off x="8194000" y="3561874"/>
            <a:ext cx="5642610"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272525"/>
              </a:buClr>
              <a:buSzPts val="1750"/>
              <a:buFont typeface="Inter"/>
              <a:buNone/>
            </a:pPr>
            <a:r>
              <a:rPr lang="en-US" sz="1750" b="0" i="0" u="none" strike="noStrike" cap="none">
                <a:solidFill>
                  <a:srgbClr val="272525"/>
                </a:solidFill>
                <a:latin typeface="Inter"/>
                <a:ea typeface="Inter"/>
                <a:cs typeface="Inter"/>
                <a:sym typeface="Inter"/>
              </a:rPr>
              <a:t>Utilize ML models for more accurate real-time traffic prediction and distribution parameter estimation.</a:t>
            </a:r>
            <a:endParaRPr sz="1750" b="0" i="0" u="none" strike="noStrike" cap="none"/>
          </a:p>
        </p:txBody>
      </p:sp>
      <p:sp>
        <p:nvSpPr>
          <p:cNvPr id="344" name="Google Shape;344;p33"/>
          <p:cNvSpPr/>
          <p:nvPr/>
        </p:nvSpPr>
        <p:spPr>
          <a:xfrm>
            <a:off x="793790" y="4741307"/>
            <a:ext cx="510302" cy="510302"/>
          </a:xfrm>
          <a:prstGeom prst="roundRect">
            <a:avLst>
              <a:gd name="adj" fmla="val 18669"/>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5" name="Google Shape;345;p33" descr="preencoded.png"/>
          <p:cNvPicPr preferRelativeResize="0"/>
          <p:nvPr/>
        </p:nvPicPr>
        <p:blipFill rotWithShape="1">
          <a:blip r:embed="rId5">
            <a:alphaModFix/>
          </a:blip>
          <a:srcRect/>
          <a:stretch/>
        </p:blipFill>
        <p:spPr>
          <a:xfrm>
            <a:off x="878860" y="4826318"/>
            <a:ext cx="340162" cy="340162"/>
          </a:xfrm>
          <a:prstGeom prst="rect">
            <a:avLst/>
          </a:prstGeom>
          <a:noFill/>
          <a:ln>
            <a:noFill/>
          </a:ln>
        </p:spPr>
      </p:pic>
      <p:sp>
        <p:nvSpPr>
          <p:cNvPr id="346" name="Google Shape;346;p33"/>
          <p:cNvSpPr/>
          <p:nvPr/>
        </p:nvSpPr>
        <p:spPr>
          <a:xfrm>
            <a:off x="1530906" y="4819174"/>
            <a:ext cx="3014424"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200" b="1" i="0" u="none" strike="noStrike" cap="none">
                <a:solidFill>
                  <a:srgbClr val="272525"/>
                </a:solidFill>
                <a:latin typeface="Inter"/>
                <a:ea typeface="Inter"/>
                <a:cs typeface="Inter"/>
                <a:sym typeface="Inter"/>
              </a:rPr>
              <a:t>Better Data Utilization</a:t>
            </a:r>
            <a:endParaRPr sz="2200" b="0" i="0" u="none" strike="noStrike" cap="none"/>
          </a:p>
        </p:txBody>
      </p:sp>
      <p:sp>
        <p:nvSpPr>
          <p:cNvPr id="347" name="Google Shape;347;p33"/>
          <p:cNvSpPr/>
          <p:nvPr/>
        </p:nvSpPr>
        <p:spPr>
          <a:xfrm>
            <a:off x="1530906" y="5309592"/>
            <a:ext cx="5642491"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272525"/>
              </a:buClr>
              <a:buSzPts val="1750"/>
              <a:buFont typeface="Inter"/>
              <a:buNone/>
            </a:pPr>
            <a:r>
              <a:rPr lang="en-US" sz="1750" b="0" i="0" u="none" strike="noStrike" cap="none">
                <a:solidFill>
                  <a:srgbClr val="272525"/>
                </a:solidFill>
                <a:latin typeface="Inter"/>
                <a:ea typeface="Inter"/>
                <a:cs typeface="Inter"/>
                <a:sym typeface="Inter"/>
              </a:rPr>
              <a:t>Explore richer datasets and advanced data fusion techniques for improved model accuracy.</a:t>
            </a:r>
            <a:endParaRPr sz="1750" b="0" i="0" u="none" strike="noStrike" cap="none"/>
          </a:p>
        </p:txBody>
      </p:sp>
      <p:sp>
        <p:nvSpPr>
          <p:cNvPr id="348" name="Google Shape;348;p33"/>
          <p:cNvSpPr/>
          <p:nvPr/>
        </p:nvSpPr>
        <p:spPr>
          <a:xfrm>
            <a:off x="7456884" y="4741307"/>
            <a:ext cx="510302" cy="510302"/>
          </a:xfrm>
          <a:prstGeom prst="roundRect">
            <a:avLst>
              <a:gd name="adj" fmla="val 18669"/>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9" name="Google Shape;349;p33" descr="preencoded.png"/>
          <p:cNvPicPr preferRelativeResize="0"/>
          <p:nvPr/>
        </p:nvPicPr>
        <p:blipFill rotWithShape="1">
          <a:blip r:embed="rId6">
            <a:alphaModFix/>
          </a:blip>
          <a:srcRect/>
          <a:stretch/>
        </p:blipFill>
        <p:spPr>
          <a:xfrm>
            <a:off x="7541955" y="4826318"/>
            <a:ext cx="340162" cy="340162"/>
          </a:xfrm>
          <a:prstGeom prst="rect">
            <a:avLst/>
          </a:prstGeom>
          <a:noFill/>
          <a:ln>
            <a:noFill/>
          </a:ln>
        </p:spPr>
      </p:pic>
      <p:sp>
        <p:nvSpPr>
          <p:cNvPr id="350" name="Google Shape;350;p33"/>
          <p:cNvSpPr/>
          <p:nvPr/>
        </p:nvSpPr>
        <p:spPr>
          <a:xfrm>
            <a:off x="8194000" y="4819174"/>
            <a:ext cx="4806672"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200" b="1" i="0" u="none" strike="noStrike" cap="none">
                <a:solidFill>
                  <a:srgbClr val="272525"/>
                </a:solidFill>
                <a:latin typeface="Inter"/>
                <a:ea typeface="Inter"/>
                <a:cs typeface="Inter"/>
                <a:sym typeface="Inter"/>
              </a:rPr>
              <a:t>Role of Reviewer / GitHub Manager</a:t>
            </a:r>
            <a:endParaRPr sz="2200" b="0" i="0" u="none" strike="noStrike" cap="none"/>
          </a:p>
        </p:txBody>
      </p:sp>
      <p:sp>
        <p:nvSpPr>
          <p:cNvPr id="351" name="Google Shape;351;p33"/>
          <p:cNvSpPr/>
          <p:nvPr/>
        </p:nvSpPr>
        <p:spPr>
          <a:xfrm>
            <a:off x="8194000" y="5309592"/>
            <a:ext cx="5642610" cy="1088708"/>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272525"/>
              </a:buClr>
              <a:buSzPts val="1750"/>
              <a:buFont typeface="Inter"/>
              <a:buNone/>
            </a:pPr>
            <a:r>
              <a:rPr lang="en-US" sz="1750" b="0" i="0" u="none" strike="noStrike" cap="none">
                <a:solidFill>
                  <a:srgbClr val="272525"/>
                </a:solidFill>
                <a:latin typeface="Inter"/>
                <a:ea typeface="Inter"/>
                <a:cs typeface="Inter"/>
                <a:sym typeface="Inter"/>
              </a:rPr>
              <a:t>Crucial for coordinating code merges, ensuring consistency, and providing technical feedback on model improvements.</a:t>
            </a:r>
            <a:endParaRPr sz="1750" b="0" i="0" u="none" strike="noStrike" cap="none"/>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34"/>
          <p:cNvSpPr/>
          <p:nvPr/>
        </p:nvSpPr>
        <p:spPr>
          <a:xfrm>
            <a:off x="690801" y="686633"/>
            <a:ext cx="9752528" cy="616863"/>
          </a:xfrm>
          <a:prstGeom prst="rect">
            <a:avLst/>
          </a:prstGeom>
          <a:noFill/>
          <a:ln>
            <a:noFill/>
          </a:ln>
        </p:spPr>
        <p:txBody>
          <a:bodyPr spcFirstLastPara="1" wrap="square" lIns="0" tIns="0" rIns="0" bIns="0" anchor="t" anchorCtr="0">
            <a:noAutofit/>
          </a:bodyPr>
          <a:lstStyle/>
          <a:p>
            <a:pPr marL="0" marR="0" lvl="0" indent="0" algn="l" rtl="0">
              <a:lnSpc>
                <a:spcPct val="125974"/>
              </a:lnSpc>
              <a:spcBef>
                <a:spcPts val="0"/>
              </a:spcBef>
              <a:spcAft>
                <a:spcPts val="0"/>
              </a:spcAft>
              <a:buClr>
                <a:srgbClr val="000000"/>
              </a:buClr>
              <a:buSzPts val="3850"/>
              <a:buFont typeface="Inter"/>
              <a:buNone/>
            </a:pPr>
            <a:r>
              <a:rPr lang="en-US" sz="3850" b="1" i="0" u="none" strike="noStrike" cap="none">
                <a:solidFill>
                  <a:srgbClr val="000000"/>
                </a:solidFill>
                <a:latin typeface="Inter"/>
                <a:ea typeface="Inter"/>
                <a:cs typeface="Inter"/>
                <a:sym typeface="Inter"/>
              </a:rPr>
              <a:t>Summary of Group-Level Understanding</a:t>
            </a:r>
            <a:endParaRPr sz="3850" b="0" i="0" u="none" strike="noStrike" cap="none"/>
          </a:p>
        </p:txBody>
      </p:sp>
      <p:pic>
        <p:nvPicPr>
          <p:cNvPr id="359" name="Google Shape;359;p34" descr="preencoded.png"/>
          <p:cNvPicPr preferRelativeResize="0"/>
          <p:nvPr/>
        </p:nvPicPr>
        <p:blipFill rotWithShape="1">
          <a:blip r:embed="rId3">
            <a:alphaModFix/>
          </a:blip>
          <a:srcRect/>
          <a:stretch/>
        </p:blipFill>
        <p:spPr>
          <a:xfrm>
            <a:off x="690800" y="1754374"/>
            <a:ext cx="4094800" cy="2303275"/>
          </a:xfrm>
          <a:prstGeom prst="rect">
            <a:avLst/>
          </a:prstGeom>
          <a:noFill/>
          <a:ln>
            <a:noFill/>
          </a:ln>
        </p:spPr>
      </p:pic>
      <p:sp>
        <p:nvSpPr>
          <p:cNvPr id="360" name="Google Shape;360;p34"/>
          <p:cNvSpPr/>
          <p:nvPr/>
        </p:nvSpPr>
        <p:spPr>
          <a:xfrm>
            <a:off x="690801" y="4240125"/>
            <a:ext cx="2467500" cy="308400"/>
          </a:xfrm>
          <a:prstGeom prst="rect">
            <a:avLst/>
          </a:prstGeom>
          <a:noFill/>
          <a:ln>
            <a:noFill/>
          </a:ln>
        </p:spPr>
        <p:txBody>
          <a:bodyPr spcFirstLastPara="1" wrap="square" lIns="0" tIns="0" rIns="0" bIns="0" anchor="t" anchorCtr="0">
            <a:noAutofit/>
          </a:bodyPr>
          <a:lstStyle/>
          <a:p>
            <a:pPr marL="0" marR="0" lvl="0" indent="0" algn="l" rtl="0">
              <a:lnSpc>
                <a:spcPct val="126315"/>
              </a:lnSpc>
              <a:spcBef>
                <a:spcPts val="0"/>
              </a:spcBef>
              <a:spcAft>
                <a:spcPts val="0"/>
              </a:spcAft>
              <a:buClr>
                <a:srgbClr val="000000"/>
              </a:buClr>
              <a:buSzPts val="1900"/>
              <a:buFont typeface="Inter"/>
              <a:buNone/>
            </a:pPr>
            <a:r>
              <a:rPr lang="en-US" sz="1900" b="1" i="0" u="none" strike="noStrike" cap="none">
                <a:solidFill>
                  <a:srgbClr val="000000"/>
                </a:solidFill>
                <a:latin typeface="Inter"/>
                <a:ea typeface="Inter"/>
                <a:cs typeface="Inter"/>
                <a:sym typeface="Inter"/>
              </a:rPr>
              <a:t>Paradigm Shift</a:t>
            </a:r>
            <a:endParaRPr sz="1900" b="0" i="0" u="none" strike="noStrike" cap="none"/>
          </a:p>
        </p:txBody>
      </p:sp>
      <p:sp>
        <p:nvSpPr>
          <p:cNvPr id="361" name="Google Shape;361;p34"/>
          <p:cNvSpPr/>
          <p:nvPr/>
        </p:nvSpPr>
        <p:spPr>
          <a:xfrm>
            <a:off x="690776" y="4730947"/>
            <a:ext cx="4094700" cy="2362200"/>
          </a:xfrm>
          <a:prstGeom prst="rect">
            <a:avLst/>
          </a:prstGeom>
          <a:noFill/>
          <a:ln>
            <a:noFill/>
          </a:ln>
        </p:spPr>
        <p:txBody>
          <a:bodyPr spcFirstLastPara="1" wrap="square" lIns="0" tIns="0" rIns="0" bIns="0" anchor="t" anchorCtr="0">
            <a:noAutofit/>
          </a:bodyPr>
          <a:lstStyle/>
          <a:p>
            <a:pPr marL="0" marR="0" lvl="0" indent="0" algn="l" rtl="0">
              <a:lnSpc>
                <a:spcPct val="148387"/>
              </a:lnSpc>
              <a:spcBef>
                <a:spcPts val="0"/>
              </a:spcBef>
              <a:spcAft>
                <a:spcPts val="0"/>
              </a:spcAft>
              <a:buClr>
                <a:srgbClr val="272525"/>
              </a:buClr>
              <a:buSzPts val="1550"/>
              <a:buFont typeface="Inter"/>
              <a:buNone/>
            </a:pPr>
            <a:r>
              <a:rPr lang="en-US" sz="1550" b="0" i="0" u="none" strike="noStrike" cap="none">
                <a:solidFill>
                  <a:srgbClr val="272525"/>
                </a:solidFill>
                <a:latin typeface="Inter"/>
                <a:ea typeface="Inter"/>
                <a:cs typeface="Inter"/>
                <a:sym typeface="Inter"/>
              </a:rPr>
              <a:t>Our project moves from a deterministic view of travel time to a stochastic one, where travel time is treated as a random variable. Instead of minimizing average travel time, the objective is to select the most reliable route by maximizing the probability of arriving before a given deadline.</a:t>
            </a:r>
            <a:endParaRPr sz="1550" b="0" i="0" u="none" strike="noStrike" cap="none"/>
          </a:p>
        </p:txBody>
      </p:sp>
      <p:pic>
        <p:nvPicPr>
          <p:cNvPr id="362" name="Google Shape;362;p34" descr="preencoded.png"/>
          <p:cNvPicPr preferRelativeResize="0"/>
          <p:nvPr/>
        </p:nvPicPr>
        <p:blipFill rotWithShape="1">
          <a:blip r:embed="rId4">
            <a:alphaModFix/>
          </a:blip>
          <a:srcRect/>
          <a:stretch/>
        </p:blipFill>
        <p:spPr>
          <a:xfrm>
            <a:off x="5274707" y="1754386"/>
            <a:ext cx="4094798" cy="2303264"/>
          </a:xfrm>
          <a:prstGeom prst="rect">
            <a:avLst/>
          </a:prstGeom>
          <a:noFill/>
          <a:ln>
            <a:noFill/>
          </a:ln>
        </p:spPr>
      </p:pic>
      <p:sp>
        <p:nvSpPr>
          <p:cNvPr id="363" name="Google Shape;363;p34"/>
          <p:cNvSpPr/>
          <p:nvPr/>
        </p:nvSpPr>
        <p:spPr>
          <a:xfrm>
            <a:off x="5274707" y="4250888"/>
            <a:ext cx="2559129" cy="308372"/>
          </a:xfrm>
          <a:prstGeom prst="rect">
            <a:avLst/>
          </a:prstGeom>
          <a:noFill/>
          <a:ln>
            <a:noFill/>
          </a:ln>
        </p:spPr>
        <p:txBody>
          <a:bodyPr spcFirstLastPara="1" wrap="square" lIns="0" tIns="0" rIns="0" bIns="0" anchor="t" anchorCtr="0">
            <a:noAutofit/>
          </a:bodyPr>
          <a:lstStyle/>
          <a:p>
            <a:pPr marL="0" marR="0" lvl="0" indent="0" algn="l" rtl="0">
              <a:lnSpc>
                <a:spcPct val="126315"/>
              </a:lnSpc>
              <a:spcBef>
                <a:spcPts val="0"/>
              </a:spcBef>
              <a:spcAft>
                <a:spcPts val="0"/>
              </a:spcAft>
              <a:buClr>
                <a:srgbClr val="000000"/>
              </a:buClr>
              <a:buSzPts val="1900"/>
              <a:buFont typeface="Inter"/>
              <a:buNone/>
            </a:pPr>
            <a:r>
              <a:rPr lang="en-US" sz="1900" b="1" i="0" u="none" strike="noStrike" cap="none">
                <a:solidFill>
                  <a:srgbClr val="000000"/>
                </a:solidFill>
                <a:latin typeface="Inter"/>
                <a:ea typeface="Inter"/>
                <a:cs typeface="Inter"/>
                <a:sym typeface="Inter"/>
              </a:rPr>
              <a:t>Modeling &amp; Inference</a:t>
            </a:r>
            <a:endParaRPr sz="1900" b="0" i="0" u="none" strike="noStrike" cap="none"/>
          </a:p>
        </p:txBody>
      </p:sp>
      <p:sp>
        <p:nvSpPr>
          <p:cNvPr id="364" name="Google Shape;364;p34"/>
          <p:cNvSpPr/>
          <p:nvPr/>
        </p:nvSpPr>
        <p:spPr>
          <a:xfrm>
            <a:off x="5274707" y="4730948"/>
            <a:ext cx="4094798" cy="2657475"/>
          </a:xfrm>
          <a:prstGeom prst="rect">
            <a:avLst/>
          </a:prstGeom>
          <a:noFill/>
          <a:ln>
            <a:noFill/>
          </a:ln>
        </p:spPr>
        <p:txBody>
          <a:bodyPr spcFirstLastPara="1" wrap="square" lIns="0" tIns="0" rIns="0" bIns="0" anchor="t" anchorCtr="0">
            <a:noAutofit/>
          </a:bodyPr>
          <a:lstStyle/>
          <a:p>
            <a:pPr marL="0" marR="0" lvl="0" indent="0" algn="l" rtl="0">
              <a:lnSpc>
                <a:spcPct val="148387"/>
              </a:lnSpc>
              <a:spcBef>
                <a:spcPts val="0"/>
              </a:spcBef>
              <a:spcAft>
                <a:spcPts val="0"/>
              </a:spcAft>
              <a:buClr>
                <a:srgbClr val="272525"/>
              </a:buClr>
              <a:buSzPts val="1550"/>
              <a:buFont typeface="Inter"/>
              <a:buNone/>
            </a:pPr>
            <a:r>
              <a:rPr lang="en-US" sz="1550" b="0" i="0" u="none" strike="noStrike" cap="none">
                <a:solidFill>
                  <a:srgbClr val="272525"/>
                </a:solidFill>
                <a:latin typeface="Inter"/>
                <a:ea typeface="Inter"/>
                <a:cs typeface="Inter"/>
                <a:sym typeface="Inter"/>
              </a:rPr>
              <a:t>Individual road segments are modeled using probability distributions rather than fixed averages. These uncertainties are aggregated at the route level to compute the probability that the total travel time meets the deadline. Monte Carlo simulations are used to validate this probabilistic reasoning under random traffic conditions.</a:t>
            </a:r>
            <a:endParaRPr sz="1550" b="0" i="0" u="none" strike="noStrike" cap="none"/>
          </a:p>
        </p:txBody>
      </p:sp>
      <p:pic>
        <p:nvPicPr>
          <p:cNvPr id="365" name="Google Shape;365;p34" descr="preencoded.png"/>
          <p:cNvPicPr preferRelativeResize="0"/>
          <p:nvPr/>
        </p:nvPicPr>
        <p:blipFill rotWithShape="1">
          <a:blip r:embed="rId5">
            <a:alphaModFix/>
          </a:blip>
          <a:srcRect t="-9613"/>
          <a:stretch/>
        </p:blipFill>
        <p:spPr>
          <a:xfrm>
            <a:off x="9858625" y="1400175"/>
            <a:ext cx="4094775" cy="2657475"/>
          </a:xfrm>
          <a:prstGeom prst="rect">
            <a:avLst/>
          </a:prstGeom>
          <a:noFill/>
          <a:ln>
            <a:noFill/>
          </a:ln>
        </p:spPr>
      </p:pic>
      <p:sp>
        <p:nvSpPr>
          <p:cNvPr id="366" name="Google Shape;366;p34"/>
          <p:cNvSpPr/>
          <p:nvPr/>
        </p:nvSpPr>
        <p:spPr>
          <a:xfrm>
            <a:off x="9858613" y="4250888"/>
            <a:ext cx="3047048" cy="308372"/>
          </a:xfrm>
          <a:prstGeom prst="rect">
            <a:avLst/>
          </a:prstGeom>
          <a:noFill/>
          <a:ln>
            <a:noFill/>
          </a:ln>
        </p:spPr>
        <p:txBody>
          <a:bodyPr spcFirstLastPara="1" wrap="square" lIns="0" tIns="0" rIns="0" bIns="0" anchor="t" anchorCtr="0">
            <a:noAutofit/>
          </a:bodyPr>
          <a:lstStyle/>
          <a:p>
            <a:pPr marL="0" marR="0" lvl="0" indent="0" algn="l" rtl="0">
              <a:lnSpc>
                <a:spcPct val="126315"/>
              </a:lnSpc>
              <a:spcBef>
                <a:spcPts val="0"/>
              </a:spcBef>
              <a:spcAft>
                <a:spcPts val="0"/>
              </a:spcAft>
              <a:buClr>
                <a:srgbClr val="000000"/>
              </a:buClr>
              <a:buSzPts val="1900"/>
              <a:buFont typeface="Inter"/>
              <a:buNone/>
            </a:pPr>
            <a:r>
              <a:rPr lang="en-US" sz="1900" b="1" i="0" u="none" strike="noStrike" cap="none">
                <a:solidFill>
                  <a:srgbClr val="000000"/>
                </a:solidFill>
                <a:latin typeface="Inter"/>
                <a:ea typeface="Inter"/>
                <a:cs typeface="Inter"/>
                <a:sym typeface="Inter"/>
              </a:rPr>
              <a:t>Uncertainty &amp; Limitations</a:t>
            </a:r>
            <a:endParaRPr sz="1900" b="0" i="0" u="none" strike="noStrike" cap="none"/>
          </a:p>
        </p:txBody>
      </p:sp>
      <p:sp>
        <p:nvSpPr>
          <p:cNvPr id="367" name="Google Shape;367;p34"/>
          <p:cNvSpPr/>
          <p:nvPr/>
        </p:nvSpPr>
        <p:spPr>
          <a:xfrm>
            <a:off x="9858613" y="4730948"/>
            <a:ext cx="4094798" cy="2066925"/>
          </a:xfrm>
          <a:prstGeom prst="rect">
            <a:avLst/>
          </a:prstGeom>
          <a:noFill/>
          <a:ln>
            <a:noFill/>
          </a:ln>
        </p:spPr>
        <p:txBody>
          <a:bodyPr spcFirstLastPara="1" wrap="square" lIns="0" tIns="0" rIns="0" bIns="0" anchor="t" anchorCtr="0">
            <a:noAutofit/>
          </a:bodyPr>
          <a:lstStyle/>
          <a:p>
            <a:pPr marL="0" marR="0" lvl="0" indent="0" algn="l" rtl="0">
              <a:lnSpc>
                <a:spcPct val="148387"/>
              </a:lnSpc>
              <a:spcBef>
                <a:spcPts val="0"/>
              </a:spcBef>
              <a:spcAft>
                <a:spcPts val="0"/>
              </a:spcAft>
              <a:buClr>
                <a:srgbClr val="272525"/>
              </a:buClr>
              <a:buSzPts val="1550"/>
              <a:buFont typeface="Inter"/>
              <a:buNone/>
            </a:pPr>
            <a:r>
              <a:rPr lang="en-US" sz="1550" b="0" i="0" u="none" strike="noStrike" cap="none">
                <a:solidFill>
                  <a:srgbClr val="272525"/>
                </a:solidFill>
                <a:latin typeface="Inter"/>
                <a:ea typeface="Inter"/>
                <a:cs typeface="Inter"/>
                <a:sym typeface="Inter"/>
              </a:rPr>
              <a:t>While the model accounts for congestion variability, signal delays, and imperfect data, it currently assumes independence between road segments. Future work will focus on incorporating correlation modeling and machine learning to better capture real-world traffic dependencies.</a:t>
            </a:r>
            <a:endParaRPr sz="1550" b="0" i="0" u="none" strike="noStrike" cap="none"/>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5"/>
          <p:cNvSpPr/>
          <p:nvPr/>
        </p:nvSpPr>
        <p:spPr>
          <a:xfrm>
            <a:off x="779383" y="619839"/>
            <a:ext cx="7660362" cy="695920"/>
          </a:xfrm>
          <a:prstGeom prst="rect">
            <a:avLst/>
          </a:prstGeom>
          <a:noFill/>
          <a:ln>
            <a:noFill/>
          </a:ln>
        </p:spPr>
        <p:txBody>
          <a:bodyPr spcFirstLastPara="1" wrap="square" lIns="0" tIns="0" rIns="0" bIns="0" anchor="t" anchorCtr="0">
            <a:noAutofit/>
          </a:bodyPr>
          <a:lstStyle/>
          <a:p>
            <a:pPr marL="0" marR="0" lvl="0" indent="0" algn="l" rtl="0">
              <a:lnSpc>
                <a:spcPct val="125287"/>
              </a:lnSpc>
              <a:spcBef>
                <a:spcPts val="0"/>
              </a:spcBef>
              <a:spcAft>
                <a:spcPts val="0"/>
              </a:spcAft>
              <a:buClr>
                <a:srgbClr val="000000"/>
              </a:buClr>
              <a:buSzPts val="4350"/>
              <a:buFont typeface="Inter"/>
              <a:buNone/>
            </a:pPr>
            <a:r>
              <a:rPr lang="en-US" sz="4350" b="1" i="0" u="none" strike="noStrike" cap="none" dirty="0">
                <a:solidFill>
                  <a:srgbClr val="000000"/>
                </a:solidFill>
                <a:latin typeface="Inter"/>
                <a:ea typeface="Inter"/>
                <a:cs typeface="Inter"/>
                <a:sym typeface="Inter"/>
              </a:rPr>
              <a:t>Project Objective and Scope</a:t>
            </a:r>
            <a:endParaRPr sz="4350" b="0" i="0" u="none" strike="noStrike" cap="none" dirty="0"/>
          </a:p>
        </p:txBody>
      </p:sp>
      <p:sp>
        <p:nvSpPr>
          <p:cNvPr id="190" name="Google Shape;190;p25"/>
          <p:cNvSpPr/>
          <p:nvPr/>
        </p:nvSpPr>
        <p:spPr>
          <a:xfrm>
            <a:off x="1446727" y="1840349"/>
            <a:ext cx="3340537" cy="417552"/>
          </a:xfrm>
          <a:prstGeom prst="rect">
            <a:avLst/>
          </a:prstGeom>
          <a:noFill/>
          <a:ln>
            <a:noFill/>
          </a:ln>
        </p:spPr>
        <p:txBody>
          <a:bodyPr spcFirstLastPara="1" wrap="square" lIns="0" tIns="0" rIns="0" bIns="0" anchor="t" anchorCtr="0">
            <a:noAutofit/>
          </a:bodyPr>
          <a:lstStyle/>
          <a:p>
            <a:pPr marL="0" marR="0" lvl="0" indent="0" algn="ctr" rtl="0">
              <a:lnSpc>
                <a:spcPct val="125000"/>
              </a:lnSpc>
              <a:spcBef>
                <a:spcPts val="0"/>
              </a:spcBef>
              <a:spcAft>
                <a:spcPts val="0"/>
              </a:spcAft>
              <a:buClr>
                <a:srgbClr val="000000"/>
              </a:buClr>
              <a:buSzPts val="2600"/>
              <a:buFont typeface="Inter"/>
              <a:buNone/>
            </a:pPr>
            <a:r>
              <a:rPr lang="en-US" sz="2600" b="1" i="0" u="sng" strike="noStrike" cap="none" dirty="0">
                <a:solidFill>
                  <a:srgbClr val="000000"/>
                </a:solidFill>
                <a:latin typeface="Inter"/>
                <a:ea typeface="Inter"/>
                <a:cs typeface="Inter"/>
                <a:sym typeface="Inter"/>
              </a:rPr>
              <a:t> Objective</a:t>
            </a:r>
            <a:endParaRPr sz="2600" b="0" i="0" u="none" strike="noStrike" cap="none" dirty="0"/>
          </a:p>
        </p:txBody>
      </p:sp>
      <p:sp>
        <p:nvSpPr>
          <p:cNvPr id="191" name="Google Shape;191;p25"/>
          <p:cNvSpPr/>
          <p:nvPr/>
        </p:nvSpPr>
        <p:spPr>
          <a:xfrm>
            <a:off x="779383" y="2389942"/>
            <a:ext cx="4675346" cy="1764506"/>
          </a:xfrm>
          <a:prstGeom prst="rect">
            <a:avLst/>
          </a:prstGeom>
          <a:noFill/>
          <a:ln>
            <a:noFill/>
          </a:ln>
        </p:spPr>
        <p:txBody>
          <a:bodyPr spcFirstLastPara="1" wrap="square" lIns="0" tIns="0" rIns="0" bIns="0" anchor="t" anchorCtr="0">
            <a:noAutofit/>
          </a:bodyPr>
          <a:lstStyle/>
          <a:p>
            <a:pPr marL="0" marR="0" lvl="0" indent="0" algn="ctr" rtl="0">
              <a:lnSpc>
                <a:spcPct val="157142"/>
              </a:lnSpc>
              <a:spcBef>
                <a:spcPts val="0"/>
              </a:spcBef>
              <a:spcAft>
                <a:spcPts val="0"/>
              </a:spcAft>
              <a:buClr>
                <a:srgbClr val="272525"/>
              </a:buClr>
              <a:buSzPts val="1750"/>
              <a:buFont typeface="Inter"/>
              <a:buNone/>
            </a:pPr>
            <a:r>
              <a:rPr lang="en-US" sz="1750" b="0" i="0" u="none" strike="noStrike" cap="none" dirty="0">
                <a:solidFill>
                  <a:srgbClr val="272525"/>
                </a:solidFill>
                <a:latin typeface="Inter"/>
                <a:ea typeface="Inter"/>
                <a:cs typeface="Inter"/>
                <a:sym typeface="Inter"/>
              </a:rPr>
              <a:t>Our primary objective is to maximize the probability of arriving before a given deadline. This goes beyond simply finding the shortest path; it's about finding the most </a:t>
            </a:r>
            <a:r>
              <a:rPr lang="en-US" sz="1750" b="1" i="0" u="none" strike="noStrike" cap="none" dirty="0">
                <a:solidFill>
                  <a:srgbClr val="272525"/>
                </a:solidFill>
                <a:latin typeface="Inter"/>
                <a:ea typeface="Inter"/>
                <a:cs typeface="Inter"/>
                <a:sym typeface="Inter"/>
              </a:rPr>
              <a:t>reliable</a:t>
            </a:r>
            <a:r>
              <a:rPr lang="en-US" sz="1750" b="0" i="0" u="none" strike="noStrike" cap="none" dirty="0">
                <a:solidFill>
                  <a:srgbClr val="272525"/>
                </a:solidFill>
                <a:latin typeface="Inter"/>
                <a:ea typeface="Inter"/>
                <a:cs typeface="Inter"/>
                <a:sym typeface="Inter"/>
              </a:rPr>
              <a:t> path.</a:t>
            </a:r>
            <a:endParaRPr sz="1750" b="0" i="0" u="none" strike="noStrike" cap="none" dirty="0"/>
          </a:p>
        </p:txBody>
      </p:sp>
      <p:sp>
        <p:nvSpPr>
          <p:cNvPr id="192" name="Google Shape;192;p25"/>
          <p:cNvSpPr/>
          <p:nvPr/>
        </p:nvSpPr>
        <p:spPr>
          <a:xfrm>
            <a:off x="938808" y="4732496"/>
            <a:ext cx="4356497" cy="417552"/>
          </a:xfrm>
          <a:prstGeom prst="rect">
            <a:avLst/>
          </a:prstGeom>
          <a:noFill/>
          <a:ln>
            <a:noFill/>
          </a:ln>
        </p:spPr>
        <p:txBody>
          <a:bodyPr spcFirstLastPara="1" wrap="square" lIns="0" tIns="0" rIns="0" bIns="0" anchor="t" anchorCtr="0">
            <a:noAutofit/>
          </a:bodyPr>
          <a:lstStyle/>
          <a:p>
            <a:pPr marL="0" marR="0" lvl="0" indent="0" algn="ctr" rtl="0">
              <a:lnSpc>
                <a:spcPct val="125000"/>
              </a:lnSpc>
              <a:spcBef>
                <a:spcPts val="0"/>
              </a:spcBef>
              <a:spcAft>
                <a:spcPts val="0"/>
              </a:spcAft>
              <a:buClr>
                <a:srgbClr val="000000"/>
              </a:buClr>
              <a:buSzPts val="2600"/>
              <a:buFont typeface="Inter"/>
              <a:buNone/>
            </a:pPr>
            <a:r>
              <a:rPr lang="en-US" sz="2600" b="1" i="0" u="none" strike="noStrike" cap="none">
                <a:solidFill>
                  <a:srgbClr val="000000"/>
                </a:solidFill>
                <a:latin typeface="Inter"/>
                <a:ea typeface="Inter"/>
                <a:cs typeface="Inter"/>
                <a:sym typeface="Inter"/>
              </a:rPr>
              <a:t>- What is being Estimated?</a:t>
            </a:r>
            <a:endParaRPr sz="2600" b="0" i="0" u="none" strike="noStrike" cap="none"/>
          </a:p>
        </p:txBody>
      </p:sp>
      <p:sp>
        <p:nvSpPr>
          <p:cNvPr id="193" name="Google Shape;193;p25"/>
          <p:cNvSpPr/>
          <p:nvPr/>
        </p:nvSpPr>
        <p:spPr>
          <a:xfrm>
            <a:off x="779383" y="5368647"/>
            <a:ext cx="4675346" cy="352901"/>
          </a:xfrm>
          <a:prstGeom prst="rect">
            <a:avLst/>
          </a:prstGeom>
          <a:noFill/>
          <a:ln>
            <a:noFill/>
          </a:ln>
        </p:spPr>
        <p:txBody>
          <a:bodyPr spcFirstLastPara="1" wrap="square" lIns="0" tIns="0" rIns="0" bIns="0" anchor="t" anchorCtr="0">
            <a:noAutofit/>
          </a:bodyPr>
          <a:lstStyle/>
          <a:p>
            <a:pPr marL="342900" marR="0" lvl="0" indent="-342900" algn="l" rtl="0">
              <a:lnSpc>
                <a:spcPct val="157142"/>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Travel time distributions of routes</a:t>
            </a:r>
            <a:endParaRPr sz="1750" b="0" i="0" u="none" strike="noStrike" cap="none"/>
          </a:p>
        </p:txBody>
      </p:sp>
      <p:sp>
        <p:nvSpPr>
          <p:cNvPr id="194" name="Google Shape;194;p25"/>
          <p:cNvSpPr/>
          <p:nvPr/>
        </p:nvSpPr>
        <p:spPr>
          <a:xfrm>
            <a:off x="1080135" y="5940147"/>
            <a:ext cx="4073723" cy="417552"/>
          </a:xfrm>
          <a:prstGeom prst="rect">
            <a:avLst/>
          </a:prstGeom>
          <a:noFill/>
          <a:ln>
            <a:noFill/>
          </a:ln>
        </p:spPr>
        <p:txBody>
          <a:bodyPr spcFirstLastPara="1" wrap="square" lIns="0" tIns="0" rIns="0" bIns="0" anchor="t" anchorCtr="0">
            <a:noAutofit/>
          </a:bodyPr>
          <a:lstStyle/>
          <a:p>
            <a:pPr marL="0" marR="0" lvl="0" indent="0" algn="ctr" rtl="0">
              <a:lnSpc>
                <a:spcPct val="125000"/>
              </a:lnSpc>
              <a:spcBef>
                <a:spcPts val="0"/>
              </a:spcBef>
              <a:spcAft>
                <a:spcPts val="0"/>
              </a:spcAft>
              <a:buClr>
                <a:srgbClr val="000000"/>
              </a:buClr>
              <a:buSzPts val="2600"/>
              <a:buFont typeface="Inter"/>
              <a:buNone/>
            </a:pPr>
            <a:r>
              <a:rPr lang="en-US" sz="2600" b="1" i="0" u="none" strike="noStrike" cap="none">
                <a:solidFill>
                  <a:srgbClr val="000000"/>
                </a:solidFill>
                <a:latin typeface="Inter"/>
                <a:ea typeface="Inter"/>
                <a:cs typeface="Inter"/>
                <a:sym typeface="Inter"/>
              </a:rPr>
              <a:t>- What is being Decided?</a:t>
            </a:r>
            <a:endParaRPr sz="2600" b="0" i="0" u="none" strike="noStrike" cap="none"/>
          </a:p>
        </p:txBody>
      </p:sp>
      <p:sp>
        <p:nvSpPr>
          <p:cNvPr id="195" name="Google Shape;195;p25"/>
          <p:cNvSpPr/>
          <p:nvPr/>
        </p:nvSpPr>
        <p:spPr>
          <a:xfrm>
            <a:off x="779383" y="6576298"/>
            <a:ext cx="4675346" cy="705803"/>
          </a:xfrm>
          <a:prstGeom prst="rect">
            <a:avLst/>
          </a:prstGeom>
          <a:noFill/>
          <a:ln>
            <a:noFill/>
          </a:ln>
        </p:spPr>
        <p:txBody>
          <a:bodyPr spcFirstLastPara="1" wrap="square" lIns="0" tIns="0" rIns="0" bIns="0" anchor="t" anchorCtr="0">
            <a:noAutofit/>
          </a:bodyPr>
          <a:lstStyle/>
          <a:p>
            <a:pPr marL="342900" marR="0" lvl="0" indent="-342900" algn="l" rtl="0">
              <a:lnSpc>
                <a:spcPct val="157142"/>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Selection of the route with the highest on-time arrival probability.</a:t>
            </a:r>
            <a:endParaRPr sz="1750" b="0" i="0" u="none" strike="noStrike" cap="none"/>
          </a:p>
        </p:txBody>
      </p:sp>
      <p:pic>
        <p:nvPicPr>
          <p:cNvPr id="196" name="Google Shape;196;p25" descr="preencoded.png"/>
          <p:cNvPicPr preferRelativeResize="0"/>
          <p:nvPr/>
        </p:nvPicPr>
        <p:blipFill rotWithShape="1">
          <a:blip r:embed="rId3">
            <a:alphaModFix/>
          </a:blip>
          <a:srcRect/>
          <a:stretch/>
        </p:blipFill>
        <p:spPr>
          <a:xfrm>
            <a:off x="6005513" y="1889641"/>
            <a:ext cx="3699272" cy="5474018"/>
          </a:xfrm>
          <a:prstGeom prst="rect">
            <a:avLst/>
          </a:prstGeom>
          <a:noFill/>
          <a:ln>
            <a:noFill/>
          </a:ln>
        </p:spPr>
      </p:pic>
      <p:sp>
        <p:nvSpPr>
          <p:cNvPr id="197" name="Google Shape;197;p25"/>
          <p:cNvSpPr/>
          <p:nvPr/>
        </p:nvSpPr>
        <p:spPr>
          <a:xfrm>
            <a:off x="10431066" y="1840349"/>
            <a:ext cx="3435072" cy="352901"/>
          </a:xfrm>
          <a:prstGeom prst="rect">
            <a:avLst/>
          </a:prstGeom>
          <a:noFill/>
          <a:ln>
            <a:noFill/>
          </a:ln>
        </p:spPr>
        <p:txBody>
          <a:bodyPr spcFirstLastPara="1" wrap="square" lIns="0" tIns="0" rIns="0" bIns="0" anchor="t" anchorCtr="0">
            <a:noAutofit/>
          </a:bodyPr>
          <a:lstStyle/>
          <a:p>
            <a:pPr marL="0" marR="0" lvl="0" indent="0" algn="l" rtl="0">
              <a:lnSpc>
                <a:spcPct val="157142"/>
              </a:lnSpc>
              <a:spcBef>
                <a:spcPts val="0"/>
              </a:spcBef>
              <a:spcAft>
                <a:spcPts val="0"/>
              </a:spcAft>
              <a:buSzPts val="1750"/>
              <a:buFont typeface="Arial"/>
              <a:buNone/>
            </a:pPr>
            <a:endParaRPr sz="1750" b="0" i="0" u="none" strike="noStrike" cap="none"/>
          </a:p>
        </p:txBody>
      </p:sp>
      <p:sp>
        <p:nvSpPr>
          <p:cNvPr id="198" name="Google Shape;198;p25"/>
          <p:cNvSpPr/>
          <p:nvPr/>
        </p:nvSpPr>
        <p:spPr>
          <a:xfrm>
            <a:off x="10431066" y="2389942"/>
            <a:ext cx="3435072" cy="352901"/>
          </a:xfrm>
          <a:prstGeom prst="rect">
            <a:avLst/>
          </a:prstGeom>
          <a:noFill/>
          <a:ln>
            <a:noFill/>
          </a:ln>
        </p:spPr>
        <p:txBody>
          <a:bodyPr spcFirstLastPara="1" wrap="square" lIns="0" tIns="0" rIns="0" bIns="0" anchor="t" anchorCtr="0">
            <a:noAutofit/>
          </a:bodyPr>
          <a:lstStyle/>
          <a:p>
            <a:pPr marL="0" marR="0" lvl="0" indent="0" algn="l" rtl="0">
              <a:lnSpc>
                <a:spcPct val="157142"/>
              </a:lnSpc>
              <a:spcBef>
                <a:spcPts val="0"/>
              </a:spcBef>
              <a:spcAft>
                <a:spcPts val="0"/>
              </a:spcAft>
              <a:buSzPts val="1750"/>
              <a:buFont typeface="Arial"/>
              <a:buNone/>
            </a:pPr>
            <a:endParaRPr sz="1750" b="0" i="0" u="none" strike="noStrike" cap="none"/>
          </a:p>
        </p:txBody>
      </p:sp>
      <p:sp>
        <p:nvSpPr>
          <p:cNvPr id="199" name="Google Shape;199;p25"/>
          <p:cNvSpPr/>
          <p:nvPr/>
        </p:nvSpPr>
        <p:spPr>
          <a:xfrm>
            <a:off x="10431066" y="2939534"/>
            <a:ext cx="3435072" cy="352901"/>
          </a:xfrm>
          <a:prstGeom prst="rect">
            <a:avLst/>
          </a:prstGeom>
          <a:noFill/>
          <a:ln>
            <a:noFill/>
          </a:ln>
        </p:spPr>
        <p:txBody>
          <a:bodyPr spcFirstLastPara="1" wrap="square" lIns="0" tIns="0" rIns="0" bIns="0" anchor="t" anchorCtr="0">
            <a:noAutofit/>
          </a:bodyPr>
          <a:lstStyle/>
          <a:p>
            <a:pPr marL="0" marR="0" lvl="0" indent="0" algn="l" rtl="0">
              <a:lnSpc>
                <a:spcPct val="157142"/>
              </a:lnSpc>
              <a:spcBef>
                <a:spcPts val="0"/>
              </a:spcBef>
              <a:spcAft>
                <a:spcPts val="0"/>
              </a:spcAft>
              <a:buSzPts val="1750"/>
              <a:buFont typeface="Arial"/>
              <a:buNone/>
            </a:pPr>
            <a:endParaRPr sz="1750" b="0" i="0" u="none" strike="noStrike" cap="none"/>
          </a:p>
        </p:txBody>
      </p:sp>
      <p:pic>
        <p:nvPicPr>
          <p:cNvPr id="200" name="Google Shape;200;p25" descr="preencoded.png"/>
          <p:cNvPicPr preferRelativeResize="0"/>
          <p:nvPr/>
        </p:nvPicPr>
        <p:blipFill rotWithShape="1">
          <a:blip r:embed="rId4">
            <a:alphaModFix/>
          </a:blip>
          <a:srcRect/>
          <a:stretch/>
        </p:blipFill>
        <p:spPr>
          <a:xfrm>
            <a:off x="10431066" y="3538418"/>
            <a:ext cx="3435072" cy="2556510"/>
          </a:xfrm>
          <a:prstGeom prst="rect">
            <a:avLst/>
          </a:prstGeom>
          <a:noFill/>
          <a:ln>
            <a:noFill/>
          </a:ln>
        </p:spPr>
      </p:pic>
      <p:sp>
        <p:nvSpPr>
          <p:cNvPr id="201" name="Google Shape;201;p25"/>
          <p:cNvSpPr/>
          <p:nvPr/>
        </p:nvSpPr>
        <p:spPr>
          <a:xfrm>
            <a:off x="10431066" y="6340912"/>
            <a:ext cx="3435072" cy="352901"/>
          </a:xfrm>
          <a:prstGeom prst="rect">
            <a:avLst/>
          </a:prstGeom>
          <a:noFill/>
          <a:ln>
            <a:noFill/>
          </a:ln>
        </p:spPr>
        <p:txBody>
          <a:bodyPr spcFirstLastPara="1" wrap="square" lIns="0" tIns="0" rIns="0" bIns="0" anchor="t" anchorCtr="0">
            <a:noAutofit/>
          </a:bodyPr>
          <a:lstStyle/>
          <a:p>
            <a:pPr marL="0" marR="0" lvl="0" indent="0" algn="l" rtl="0">
              <a:lnSpc>
                <a:spcPct val="157142"/>
              </a:lnSpc>
              <a:spcBef>
                <a:spcPts val="0"/>
              </a:spcBef>
              <a:spcAft>
                <a:spcPts val="0"/>
              </a:spcAft>
              <a:buSzPts val="1750"/>
              <a:buFont typeface="Arial"/>
              <a:buNone/>
            </a:pPr>
            <a:endParaRPr sz="1750" b="0" i="0" u="none" strike="noStrike" cap="none"/>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6"/>
          <p:cNvSpPr/>
          <p:nvPr/>
        </p:nvSpPr>
        <p:spPr>
          <a:xfrm>
            <a:off x="1458278" y="713899"/>
            <a:ext cx="5216843" cy="530543"/>
          </a:xfrm>
          <a:prstGeom prst="rect">
            <a:avLst/>
          </a:prstGeom>
          <a:noFill/>
          <a:ln>
            <a:noFill/>
          </a:ln>
        </p:spPr>
        <p:txBody>
          <a:bodyPr spcFirstLastPara="1" wrap="square" lIns="0" tIns="0" rIns="0" bIns="0" anchor="t" anchorCtr="0">
            <a:noAutofit/>
          </a:bodyPr>
          <a:lstStyle/>
          <a:p>
            <a:pPr marL="0" marR="0" lvl="0" indent="0" algn="l" rtl="0">
              <a:lnSpc>
                <a:spcPct val="125757"/>
              </a:lnSpc>
              <a:spcBef>
                <a:spcPts val="0"/>
              </a:spcBef>
              <a:spcAft>
                <a:spcPts val="0"/>
              </a:spcAft>
              <a:buClr>
                <a:srgbClr val="000000"/>
              </a:buClr>
              <a:buSzPts val="3300"/>
              <a:buFont typeface="Inter"/>
              <a:buNone/>
            </a:pPr>
            <a:r>
              <a:rPr lang="en-US" sz="3300" b="1" i="0" u="none" strike="noStrike" cap="none">
                <a:solidFill>
                  <a:srgbClr val="000000"/>
                </a:solidFill>
                <a:latin typeface="Inter"/>
                <a:ea typeface="Inter"/>
                <a:cs typeface="Inter"/>
                <a:sym typeface="Inter"/>
              </a:rPr>
              <a:t>Project System Overview</a:t>
            </a:r>
            <a:endParaRPr sz="3300" b="0" i="0" u="none" strike="noStrike" cap="none"/>
          </a:p>
        </p:txBody>
      </p:sp>
      <p:pic>
        <p:nvPicPr>
          <p:cNvPr id="210" name="Google Shape;210;p26" descr="preencoded.png"/>
          <p:cNvPicPr preferRelativeResize="0"/>
          <p:nvPr/>
        </p:nvPicPr>
        <p:blipFill rotWithShape="1">
          <a:blip r:embed="rId3">
            <a:alphaModFix/>
          </a:blip>
          <a:srcRect/>
          <a:stretch/>
        </p:blipFill>
        <p:spPr>
          <a:xfrm>
            <a:off x="1458278" y="1878806"/>
            <a:ext cx="848797" cy="1199912"/>
          </a:xfrm>
          <a:prstGeom prst="rect">
            <a:avLst/>
          </a:prstGeom>
          <a:noFill/>
          <a:ln>
            <a:noFill/>
          </a:ln>
        </p:spPr>
      </p:pic>
      <p:sp>
        <p:nvSpPr>
          <p:cNvPr id="211" name="Google Shape;211;p26"/>
          <p:cNvSpPr/>
          <p:nvPr/>
        </p:nvSpPr>
        <p:spPr>
          <a:xfrm>
            <a:off x="2434114" y="2048470"/>
            <a:ext cx="3279100" cy="237411"/>
          </a:xfrm>
          <a:prstGeom prst="rect">
            <a:avLst/>
          </a:prstGeom>
          <a:noFill/>
          <a:ln>
            <a:noFill/>
          </a:ln>
        </p:spPr>
        <p:txBody>
          <a:bodyPr spcFirstLastPara="1" wrap="square" lIns="0" tIns="0" rIns="0" bIns="0" anchor="t" anchorCtr="0">
            <a:noAutofit/>
          </a:bodyPr>
          <a:lstStyle/>
          <a:p>
            <a:pPr marL="0" marR="0" lvl="0" indent="0" algn="l" rtl="0">
              <a:lnSpc>
                <a:spcPct val="124242"/>
              </a:lnSpc>
              <a:spcBef>
                <a:spcPts val="0"/>
              </a:spcBef>
              <a:spcAft>
                <a:spcPts val="0"/>
              </a:spcAft>
              <a:buClr>
                <a:srgbClr val="272525"/>
              </a:buClr>
              <a:buSzPts val="1650"/>
              <a:buFont typeface="Inter"/>
              <a:buNone/>
            </a:pPr>
            <a:r>
              <a:rPr lang="en-US" sz="1650" b="1" i="0" u="none" strike="noStrike" cap="none" dirty="0">
                <a:solidFill>
                  <a:srgbClr val="272525"/>
                </a:solidFill>
                <a:latin typeface="Inter"/>
                <a:ea typeface="Inter"/>
                <a:cs typeface="Inter"/>
                <a:sym typeface="Inter"/>
              </a:rPr>
              <a:t>Real-Time Traffic Data</a:t>
            </a:r>
            <a:endParaRPr sz="1650" b="0" i="0" u="none" strike="noStrike" cap="none" dirty="0"/>
          </a:p>
        </p:txBody>
      </p:sp>
      <p:sp>
        <p:nvSpPr>
          <p:cNvPr id="212" name="Google Shape;212;p26"/>
          <p:cNvSpPr/>
          <p:nvPr/>
        </p:nvSpPr>
        <p:spPr>
          <a:xfrm>
            <a:off x="2434114" y="2389823"/>
            <a:ext cx="10738009" cy="474924"/>
          </a:xfrm>
          <a:prstGeom prst="rect">
            <a:avLst/>
          </a:prstGeom>
          <a:noFill/>
          <a:ln>
            <a:noFill/>
          </a:ln>
        </p:spPr>
        <p:txBody>
          <a:bodyPr spcFirstLastPara="1" wrap="square" lIns="0" tIns="0" rIns="0" bIns="0" anchor="t" anchorCtr="0">
            <a:noAutofit/>
          </a:bodyPr>
          <a:lstStyle/>
          <a:p>
            <a:pPr marL="342900" marR="0" lvl="0" indent="-342900" algn="l" rtl="0">
              <a:lnSpc>
                <a:spcPct val="142307"/>
              </a:lnSpc>
              <a:spcBef>
                <a:spcPts val="0"/>
              </a:spcBef>
              <a:spcAft>
                <a:spcPts val="0"/>
              </a:spcAft>
              <a:buClr>
                <a:srgbClr val="272525"/>
              </a:buClr>
              <a:buSzPts val="1300"/>
              <a:buFont typeface="Inter"/>
              <a:buChar char="•"/>
            </a:pPr>
            <a:r>
              <a:rPr lang="en-US" sz="1300" b="0" i="0" u="none" strike="noStrike" cap="none">
                <a:solidFill>
                  <a:srgbClr val="272525"/>
                </a:solidFill>
                <a:latin typeface="Inter"/>
                <a:ea typeface="Inter"/>
                <a:cs typeface="Inter"/>
                <a:sym typeface="Inter"/>
              </a:rPr>
              <a:t>Live congestion indicators</a:t>
            </a:r>
            <a:endParaRPr sz="1300" b="0" i="0" u="none" strike="noStrike" cap="none"/>
          </a:p>
          <a:p>
            <a:pPr marL="342900" marR="0" lvl="0" indent="-342900" algn="l" rtl="0">
              <a:lnSpc>
                <a:spcPct val="142307"/>
              </a:lnSpc>
              <a:spcBef>
                <a:spcPts val="0"/>
              </a:spcBef>
              <a:spcAft>
                <a:spcPts val="0"/>
              </a:spcAft>
              <a:buClr>
                <a:srgbClr val="272525"/>
              </a:buClr>
              <a:buSzPts val="1300"/>
              <a:buFont typeface="Inter"/>
              <a:buChar char="•"/>
            </a:pPr>
            <a:r>
              <a:rPr lang="en-US" sz="1300" b="0" i="0" u="none" strike="noStrike" cap="none">
                <a:solidFill>
                  <a:srgbClr val="272525"/>
                </a:solidFill>
                <a:latin typeface="Inter"/>
                <a:ea typeface="Inter"/>
                <a:cs typeface="Inter"/>
                <a:sym typeface="Inter"/>
              </a:rPr>
              <a:t>Sensor feeds</a:t>
            </a:r>
            <a:endParaRPr sz="1300" b="0" i="0" u="none" strike="noStrike" cap="none"/>
          </a:p>
        </p:txBody>
      </p:sp>
      <p:pic>
        <p:nvPicPr>
          <p:cNvPr id="213" name="Google Shape;213;p26" descr="preencoded.png"/>
          <p:cNvPicPr preferRelativeResize="0"/>
          <p:nvPr/>
        </p:nvPicPr>
        <p:blipFill rotWithShape="1">
          <a:blip r:embed="rId4">
            <a:alphaModFix/>
          </a:blip>
          <a:srcRect/>
          <a:stretch/>
        </p:blipFill>
        <p:spPr>
          <a:xfrm>
            <a:off x="1458278" y="3034411"/>
            <a:ext cx="848797" cy="1199912"/>
          </a:xfrm>
          <a:prstGeom prst="rect">
            <a:avLst/>
          </a:prstGeom>
          <a:noFill/>
          <a:ln>
            <a:noFill/>
          </a:ln>
        </p:spPr>
      </p:pic>
      <p:sp>
        <p:nvSpPr>
          <p:cNvPr id="214" name="Google Shape;214;p26"/>
          <p:cNvSpPr/>
          <p:nvPr/>
        </p:nvSpPr>
        <p:spPr>
          <a:xfrm>
            <a:off x="2434114" y="3204075"/>
            <a:ext cx="2766179" cy="265152"/>
          </a:xfrm>
          <a:prstGeom prst="rect">
            <a:avLst/>
          </a:prstGeom>
          <a:noFill/>
          <a:ln>
            <a:noFill/>
          </a:ln>
        </p:spPr>
        <p:txBody>
          <a:bodyPr spcFirstLastPara="1" wrap="square" lIns="0" tIns="0" rIns="0" bIns="0" anchor="t" anchorCtr="0">
            <a:noAutofit/>
          </a:bodyPr>
          <a:lstStyle/>
          <a:p>
            <a:pPr marL="0" marR="0" lvl="0" indent="0" algn="l" rtl="0">
              <a:lnSpc>
                <a:spcPct val="124242"/>
              </a:lnSpc>
              <a:spcBef>
                <a:spcPts val="0"/>
              </a:spcBef>
              <a:spcAft>
                <a:spcPts val="0"/>
              </a:spcAft>
              <a:buClr>
                <a:srgbClr val="272525"/>
              </a:buClr>
              <a:buSzPts val="1650"/>
              <a:buFont typeface="Inter"/>
              <a:buNone/>
            </a:pPr>
            <a:r>
              <a:rPr lang="en-US" sz="1650" b="1" i="0" u="none" strike="noStrike" cap="none">
                <a:solidFill>
                  <a:srgbClr val="272525"/>
                </a:solidFill>
                <a:latin typeface="Inter"/>
                <a:ea typeface="Inter"/>
                <a:cs typeface="Inter"/>
                <a:sym typeface="Inter"/>
              </a:rPr>
              <a:t>Historical Congestion Data</a:t>
            </a:r>
            <a:endParaRPr sz="1650" b="0" i="0" u="none" strike="noStrike" cap="none"/>
          </a:p>
        </p:txBody>
      </p:sp>
      <p:sp>
        <p:nvSpPr>
          <p:cNvPr id="215" name="Google Shape;215;p26"/>
          <p:cNvSpPr/>
          <p:nvPr/>
        </p:nvSpPr>
        <p:spPr>
          <a:xfrm>
            <a:off x="2434114" y="3545427"/>
            <a:ext cx="10738009" cy="474924"/>
          </a:xfrm>
          <a:prstGeom prst="rect">
            <a:avLst/>
          </a:prstGeom>
          <a:noFill/>
          <a:ln>
            <a:noFill/>
          </a:ln>
        </p:spPr>
        <p:txBody>
          <a:bodyPr spcFirstLastPara="1" wrap="square" lIns="0" tIns="0" rIns="0" bIns="0" anchor="t" anchorCtr="0">
            <a:noAutofit/>
          </a:bodyPr>
          <a:lstStyle/>
          <a:p>
            <a:pPr marL="342900" marR="0" lvl="0" indent="-342900" algn="l" rtl="0">
              <a:lnSpc>
                <a:spcPct val="142307"/>
              </a:lnSpc>
              <a:spcBef>
                <a:spcPts val="0"/>
              </a:spcBef>
              <a:spcAft>
                <a:spcPts val="0"/>
              </a:spcAft>
              <a:buClr>
                <a:srgbClr val="272525"/>
              </a:buClr>
              <a:buSzPts val="1300"/>
              <a:buFont typeface="Inter"/>
              <a:buChar char="•"/>
            </a:pPr>
            <a:r>
              <a:rPr lang="en-US" sz="1300" b="0" i="0" u="none" strike="noStrike" cap="none">
                <a:solidFill>
                  <a:srgbClr val="272525"/>
                </a:solidFill>
                <a:latin typeface="Inter"/>
                <a:ea typeface="Inter"/>
                <a:cs typeface="Inter"/>
                <a:sym typeface="Inter"/>
              </a:rPr>
              <a:t>Past traffic patterns</a:t>
            </a:r>
            <a:endParaRPr sz="1300" b="0" i="0" u="none" strike="noStrike" cap="none"/>
          </a:p>
          <a:p>
            <a:pPr marL="342900" marR="0" lvl="0" indent="-342900" algn="l" rtl="0">
              <a:lnSpc>
                <a:spcPct val="142307"/>
              </a:lnSpc>
              <a:spcBef>
                <a:spcPts val="0"/>
              </a:spcBef>
              <a:spcAft>
                <a:spcPts val="0"/>
              </a:spcAft>
              <a:buClr>
                <a:srgbClr val="272525"/>
              </a:buClr>
              <a:buSzPts val="1300"/>
              <a:buFont typeface="Inter"/>
              <a:buChar char="•"/>
            </a:pPr>
            <a:r>
              <a:rPr lang="en-US" sz="1300" b="0" i="0" u="none" strike="noStrike" cap="none">
                <a:solidFill>
                  <a:srgbClr val="272525"/>
                </a:solidFill>
                <a:latin typeface="Inter"/>
                <a:ea typeface="Inter"/>
                <a:cs typeface="Inter"/>
                <a:sym typeface="Inter"/>
              </a:rPr>
              <a:t>Delay statistics</a:t>
            </a:r>
            <a:endParaRPr sz="1300" b="0" i="0" u="none" strike="noStrike" cap="none"/>
          </a:p>
        </p:txBody>
      </p:sp>
      <p:pic>
        <p:nvPicPr>
          <p:cNvPr id="216" name="Google Shape;216;p26" descr="preencoded.png"/>
          <p:cNvPicPr preferRelativeResize="0"/>
          <p:nvPr/>
        </p:nvPicPr>
        <p:blipFill rotWithShape="1">
          <a:blip r:embed="rId5">
            <a:alphaModFix/>
          </a:blip>
          <a:srcRect/>
          <a:stretch/>
        </p:blipFill>
        <p:spPr>
          <a:xfrm>
            <a:off x="1458278" y="4190015"/>
            <a:ext cx="848797" cy="1199912"/>
          </a:xfrm>
          <a:prstGeom prst="rect">
            <a:avLst/>
          </a:prstGeom>
          <a:noFill/>
          <a:ln>
            <a:noFill/>
          </a:ln>
        </p:spPr>
      </p:pic>
      <p:sp>
        <p:nvSpPr>
          <p:cNvPr id="217" name="Google Shape;217;p26"/>
          <p:cNvSpPr/>
          <p:nvPr/>
        </p:nvSpPr>
        <p:spPr>
          <a:xfrm>
            <a:off x="2434114" y="4359679"/>
            <a:ext cx="4058126" cy="265152"/>
          </a:xfrm>
          <a:prstGeom prst="rect">
            <a:avLst/>
          </a:prstGeom>
          <a:noFill/>
          <a:ln>
            <a:noFill/>
          </a:ln>
        </p:spPr>
        <p:txBody>
          <a:bodyPr spcFirstLastPara="1" wrap="square" lIns="0" tIns="0" rIns="0" bIns="0" anchor="t" anchorCtr="0">
            <a:noAutofit/>
          </a:bodyPr>
          <a:lstStyle/>
          <a:p>
            <a:pPr marL="0" marR="0" lvl="0" indent="0" algn="l" rtl="0">
              <a:lnSpc>
                <a:spcPct val="124242"/>
              </a:lnSpc>
              <a:spcBef>
                <a:spcPts val="0"/>
              </a:spcBef>
              <a:spcAft>
                <a:spcPts val="0"/>
              </a:spcAft>
              <a:buClr>
                <a:srgbClr val="272525"/>
              </a:buClr>
              <a:buSzPts val="1650"/>
              <a:buFont typeface="Inter"/>
              <a:buNone/>
            </a:pPr>
            <a:r>
              <a:rPr lang="en-US" sz="1650" b="1" i="0" u="none" strike="noStrike" cap="none" dirty="0">
                <a:solidFill>
                  <a:srgbClr val="272525"/>
                </a:solidFill>
                <a:latin typeface="Inter"/>
                <a:ea typeface="Inter"/>
                <a:cs typeface="Inter"/>
                <a:sym typeface="Inter"/>
              </a:rPr>
              <a:t>Probabilistic Travel-Time Model</a:t>
            </a:r>
            <a:endParaRPr sz="1650" b="0" i="0" u="none" strike="noStrike" cap="none" dirty="0"/>
          </a:p>
        </p:txBody>
      </p:sp>
      <p:sp>
        <p:nvSpPr>
          <p:cNvPr id="218" name="Google Shape;218;p26"/>
          <p:cNvSpPr/>
          <p:nvPr/>
        </p:nvSpPr>
        <p:spPr>
          <a:xfrm>
            <a:off x="2434114" y="4701031"/>
            <a:ext cx="10738009" cy="474924"/>
          </a:xfrm>
          <a:prstGeom prst="rect">
            <a:avLst/>
          </a:prstGeom>
          <a:noFill/>
          <a:ln>
            <a:noFill/>
          </a:ln>
        </p:spPr>
        <p:txBody>
          <a:bodyPr spcFirstLastPara="1" wrap="square" lIns="0" tIns="0" rIns="0" bIns="0" anchor="t" anchorCtr="0">
            <a:noAutofit/>
          </a:bodyPr>
          <a:lstStyle/>
          <a:p>
            <a:pPr marL="342900" marR="0" lvl="0" indent="-342900" algn="l" rtl="0">
              <a:lnSpc>
                <a:spcPct val="142307"/>
              </a:lnSpc>
              <a:spcBef>
                <a:spcPts val="0"/>
              </a:spcBef>
              <a:spcAft>
                <a:spcPts val="0"/>
              </a:spcAft>
              <a:buClr>
                <a:srgbClr val="272525"/>
              </a:buClr>
              <a:buSzPts val="1300"/>
              <a:buFont typeface="Inter"/>
              <a:buChar char="•"/>
            </a:pPr>
            <a:r>
              <a:rPr lang="en-US" sz="1300" b="0" i="0" u="none" strike="noStrike" cap="none">
                <a:solidFill>
                  <a:srgbClr val="272525"/>
                </a:solidFill>
                <a:latin typeface="Inter"/>
                <a:ea typeface="Inter"/>
                <a:cs typeface="Inter"/>
                <a:sym typeface="Inter"/>
              </a:rPr>
              <a:t>Uncertainty modeling</a:t>
            </a:r>
            <a:endParaRPr sz="1300" b="0" i="0" u="none" strike="noStrike" cap="none"/>
          </a:p>
          <a:p>
            <a:pPr marL="342900" marR="0" lvl="0" indent="-342900" algn="l" rtl="0">
              <a:lnSpc>
                <a:spcPct val="142307"/>
              </a:lnSpc>
              <a:spcBef>
                <a:spcPts val="0"/>
              </a:spcBef>
              <a:spcAft>
                <a:spcPts val="0"/>
              </a:spcAft>
              <a:buClr>
                <a:srgbClr val="272525"/>
              </a:buClr>
              <a:buSzPts val="1300"/>
              <a:buFont typeface="Inter"/>
              <a:buChar char="•"/>
            </a:pPr>
            <a:r>
              <a:rPr lang="en-US" sz="1300" b="0" i="0" u="none" strike="noStrike" cap="none">
                <a:solidFill>
                  <a:srgbClr val="272525"/>
                </a:solidFill>
                <a:latin typeface="Inter"/>
                <a:ea typeface="Inter"/>
                <a:cs typeface="Inter"/>
                <a:sym typeface="Inter"/>
              </a:rPr>
              <a:t>Travel time as random variable</a:t>
            </a:r>
            <a:endParaRPr sz="1300" b="0" i="0" u="none" strike="noStrike" cap="none"/>
          </a:p>
        </p:txBody>
      </p:sp>
      <p:pic>
        <p:nvPicPr>
          <p:cNvPr id="219" name="Google Shape;219;p26" descr="preencoded.png"/>
          <p:cNvPicPr preferRelativeResize="0"/>
          <p:nvPr/>
        </p:nvPicPr>
        <p:blipFill rotWithShape="1">
          <a:blip r:embed="rId6">
            <a:alphaModFix/>
          </a:blip>
          <a:srcRect/>
          <a:stretch/>
        </p:blipFill>
        <p:spPr>
          <a:xfrm>
            <a:off x="1458278" y="5345620"/>
            <a:ext cx="848797" cy="1018580"/>
          </a:xfrm>
          <a:prstGeom prst="rect">
            <a:avLst/>
          </a:prstGeom>
          <a:noFill/>
          <a:ln>
            <a:noFill/>
          </a:ln>
        </p:spPr>
      </p:pic>
      <p:sp>
        <p:nvSpPr>
          <p:cNvPr id="220" name="Google Shape;220;p26"/>
          <p:cNvSpPr/>
          <p:nvPr/>
        </p:nvSpPr>
        <p:spPr>
          <a:xfrm>
            <a:off x="2434114" y="5515284"/>
            <a:ext cx="4213146" cy="265152"/>
          </a:xfrm>
          <a:prstGeom prst="rect">
            <a:avLst/>
          </a:prstGeom>
          <a:noFill/>
          <a:ln>
            <a:noFill/>
          </a:ln>
        </p:spPr>
        <p:txBody>
          <a:bodyPr spcFirstLastPara="1" wrap="square" lIns="0" tIns="0" rIns="0" bIns="0" anchor="t" anchorCtr="0">
            <a:noAutofit/>
          </a:bodyPr>
          <a:lstStyle/>
          <a:p>
            <a:pPr marL="0" marR="0" lvl="0" indent="0" algn="l" rtl="0">
              <a:lnSpc>
                <a:spcPct val="124242"/>
              </a:lnSpc>
              <a:spcBef>
                <a:spcPts val="0"/>
              </a:spcBef>
              <a:spcAft>
                <a:spcPts val="0"/>
              </a:spcAft>
              <a:buClr>
                <a:srgbClr val="272525"/>
              </a:buClr>
              <a:buSzPts val="1650"/>
              <a:buFont typeface="Inter"/>
              <a:buNone/>
            </a:pPr>
            <a:r>
              <a:rPr lang="en-US" sz="1650" b="1" i="0" u="none" strike="noStrike" cap="none">
                <a:solidFill>
                  <a:srgbClr val="272525"/>
                </a:solidFill>
                <a:latin typeface="Inter"/>
                <a:ea typeface="Inter"/>
                <a:cs typeface="Inter"/>
                <a:sym typeface="Inter"/>
              </a:rPr>
              <a:t>On-Time Arrival Probability Computation</a:t>
            </a:r>
            <a:endParaRPr sz="1650" b="0" i="0" u="none" strike="noStrike" cap="none"/>
          </a:p>
        </p:txBody>
      </p:sp>
      <p:sp>
        <p:nvSpPr>
          <p:cNvPr id="221" name="Google Shape;221;p26"/>
          <p:cNvSpPr/>
          <p:nvPr/>
        </p:nvSpPr>
        <p:spPr>
          <a:xfrm>
            <a:off x="2434114" y="5856636"/>
            <a:ext cx="10738009" cy="237411"/>
          </a:xfrm>
          <a:prstGeom prst="rect">
            <a:avLst/>
          </a:prstGeom>
          <a:noFill/>
          <a:ln>
            <a:noFill/>
          </a:ln>
        </p:spPr>
        <p:txBody>
          <a:bodyPr spcFirstLastPara="1" wrap="square" lIns="0" tIns="0" rIns="0" bIns="0" anchor="t" anchorCtr="0">
            <a:noAutofit/>
          </a:bodyPr>
          <a:lstStyle/>
          <a:p>
            <a:pPr marL="342900" marR="0" lvl="0" indent="-342900" algn="l" rtl="0">
              <a:lnSpc>
                <a:spcPct val="142307"/>
              </a:lnSpc>
              <a:spcBef>
                <a:spcPts val="0"/>
              </a:spcBef>
              <a:spcAft>
                <a:spcPts val="0"/>
              </a:spcAft>
              <a:buClr>
                <a:srgbClr val="272525"/>
              </a:buClr>
              <a:buSzPts val="1300"/>
              <a:buFont typeface="Inter"/>
              <a:buChar char="•"/>
            </a:pPr>
            <a:r>
              <a:rPr lang="en-US" sz="1300" b="0" i="0" u="none" strike="noStrike" cap="none">
                <a:solidFill>
                  <a:srgbClr val="272525"/>
                </a:solidFill>
                <a:latin typeface="Inter"/>
                <a:ea typeface="Inter"/>
                <a:cs typeface="Inter"/>
                <a:sym typeface="Inter"/>
              </a:rPr>
              <a:t>Probability of reaching destination within deadline</a:t>
            </a:r>
            <a:endParaRPr sz="1300" b="0" i="0" u="none" strike="noStrike" cap="none"/>
          </a:p>
        </p:txBody>
      </p:sp>
      <p:pic>
        <p:nvPicPr>
          <p:cNvPr id="222" name="Google Shape;222;p26" descr="preencoded.png"/>
          <p:cNvPicPr preferRelativeResize="0"/>
          <p:nvPr/>
        </p:nvPicPr>
        <p:blipFill rotWithShape="1">
          <a:blip r:embed="rId7">
            <a:alphaModFix/>
          </a:blip>
          <a:srcRect/>
          <a:stretch/>
        </p:blipFill>
        <p:spPr>
          <a:xfrm>
            <a:off x="1458278" y="6364199"/>
            <a:ext cx="848797" cy="1018580"/>
          </a:xfrm>
          <a:prstGeom prst="rect">
            <a:avLst/>
          </a:prstGeom>
          <a:noFill/>
          <a:ln>
            <a:noFill/>
          </a:ln>
        </p:spPr>
      </p:pic>
      <p:sp>
        <p:nvSpPr>
          <p:cNvPr id="223" name="Google Shape;223;p26"/>
          <p:cNvSpPr/>
          <p:nvPr/>
        </p:nvSpPr>
        <p:spPr>
          <a:xfrm>
            <a:off x="2434114" y="6533863"/>
            <a:ext cx="2478286" cy="265152"/>
          </a:xfrm>
          <a:prstGeom prst="rect">
            <a:avLst/>
          </a:prstGeom>
          <a:noFill/>
          <a:ln>
            <a:noFill/>
          </a:ln>
        </p:spPr>
        <p:txBody>
          <a:bodyPr spcFirstLastPara="1" wrap="square" lIns="0" tIns="0" rIns="0" bIns="0" anchor="t" anchorCtr="0">
            <a:noAutofit/>
          </a:bodyPr>
          <a:lstStyle/>
          <a:p>
            <a:pPr marL="0" marR="0" lvl="0" indent="0" algn="l" rtl="0">
              <a:lnSpc>
                <a:spcPct val="124242"/>
              </a:lnSpc>
              <a:spcBef>
                <a:spcPts val="0"/>
              </a:spcBef>
              <a:spcAft>
                <a:spcPts val="0"/>
              </a:spcAft>
              <a:buClr>
                <a:srgbClr val="272525"/>
              </a:buClr>
              <a:buSzPts val="1650"/>
              <a:buFont typeface="Inter"/>
              <a:buNone/>
            </a:pPr>
            <a:r>
              <a:rPr lang="en-US" sz="1650" b="1" i="0" u="none" strike="noStrike" cap="none">
                <a:solidFill>
                  <a:srgbClr val="272525"/>
                </a:solidFill>
                <a:latin typeface="Inter"/>
                <a:ea typeface="Inter"/>
                <a:cs typeface="Inter"/>
                <a:sym typeface="Inter"/>
              </a:rPr>
              <a:t>Optimal Route Selection</a:t>
            </a:r>
            <a:endParaRPr sz="1650" b="0" i="0" u="none" strike="noStrike" cap="none"/>
          </a:p>
        </p:txBody>
      </p:sp>
      <p:sp>
        <p:nvSpPr>
          <p:cNvPr id="224" name="Google Shape;224;p26"/>
          <p:cNvSpPr/>
          <p:nvPr/>
        </p:nvSpPr>
        <p:spPr>
          <a:xfrm>
            <a:off x="2434114" y="6875215"/>
            <a:ext cx="10738009" cy="237411"/>
          </a:xfrm>
          <a:prstGeom prst="rect">
            <a:avLst/>
          </a:prstGeom>
          <a:noFill/>
          <a:ln>
            <a:noFill/>
          </a:ln>
        </p:spPr>
        <p:txBody>
          <a:bodyPr spcFirstLastPara="1" wrap="square" lIns="0" tIns="0" rIns="0" bIns="0" anchor="t" anchorCtr="0">
            <a:noAutofit/>
          </a:bodyPr>
          <a:lstStyle/>
          <a:p>
            <a:pPr marL="342900" marR="0" lvl="0" indent="-342900" algn="l" rtl="0">
              <a:lnSpc>
                <a:spcPct val="142307"/>
              </a:lnSpc>
              <a:spcBef>
                <a:spcPts val="0"/>
              </a:spcBef>
              <a:spcAft>
                <a:spcPts val="0"/>
              </a:spcAft>
              <a:buClr>
                <a:srgbClr val="272525"/>
              </a:buClr>
              <a:buSzPts val="1300"/>
              <a:buFont typeface="Inter"/>
              <a:buChar char="•"/>
            </a:pPr>
            <a:r>
              <a:rPr lang="en-US" sz="1300" b="0" i="0" u="none" strike="noStrike" cap="none">
                <a:solidFill>
                  <a:srgbClr val="272525"/>
                </a:solidFill>
                <a:latin typeface="Inter"/>
                <a:ea typeface="Inter"/>
                <a:cs typeface="Inter"/>
                <a:sym typeface="Inter"/>
              </a:rPr>
              <a:t>Route with highest on-time probability</a:t>
            </a:r>
            <a:endParaRPr sz="1300" b="0" i="0" u="none" strike="noStrike" cap="none"/>
          </a:p>
        </p:txBody>
      </p:sp>
      <p:pic>
        <p:nvPicPr>
          <p:cNvPr id="1028" name="Picture 4" descr="📊 SAP Project System – Key Transaction Codes Overview">
            <a:extLst>
              <a:ext uri="{FF2B5EF4-FFF2-40B4-BE49-F238E27FC236}">
                <a16:creationId xmlns:a16="http://schemas.microsoft.com/office/drawing/2014/main" id="{02CBC169-C3C5-38B0-83B9-4245130F37F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091680" y="2001841"/>
            <a:ext cx="6487428" cy="352344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7"/>
          <p:cNvSpPr/>
          <p:nvPr/>
        </p:nvSpPr>
        <p:spPr>
          <a:xfrm>
            <a:off x="793790" y="2527221"/>
            <a:ext cx="6408658" cy="708779"/>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000000"/>
              </a:buClr>
              <a:buSzPts val="4450"/>
              <a:buFont typeface="Inter"/>
              <a:buNone/>
            </a:pPr>
            <a:r>
              <a:rPr lang="en-US" sz="4450" b="1" i="0" u="none" strike="noStrike" cap="none">
                <a:solidFill>
                  <a:srgbClr val="000000"/>
                </a:solidFill>
                <a:latin typeface="Inter"/>
                <a:ea typeface="Inter"/>
                <a:cs typeface="Inter"/>
                <a:sym typeface="Inter"/>
              </a:rPr>
              <a:t>Sources of Uncertainty</a:t>
            </a:r>
            <a:endParaRPr sz="4450" b="0" i="0" u="none" strike="noStrike" cap="none"/>
          </a:p>
        </p:txBody>
      </p:sp>
      <p:pic>
        <p:nvPicPr>
          <p:cNvPr id="232" name="Google Shape;232;p27" descr="preencoded.png"/>
          <p:cNvPicPr preferRelativeResize="0"/>
          <p:nvPr/>
        </p:nvPicPr>
        <p:blipFill rotWithShape="1">
          <a:blip r:embed="rId3">
            <a:alphaModFix/>
          </a:blip>
          <a:srcRect/>
          <a:stretch/>
        </p:blipFill>
        <p:spPr>
          <a:xfrm>
            <a:off x="793790" y="3689628"/>
            <a:ext cx="566976" cy="566976"/>
          </a:xfrm>
          <a:prstGeom prst="rect">
            <a:avLst/>
          </a:prstGeom>
          <a:noFill/>
          <a:ln>
            <a:noFill/>
          </a:ln>
        </p:spPr>
      </p:pic>
      <p:sp>
        <p:nvSpPr>
          <p:cNvPr id="233" name="Google Shape;233;p27"/>
          <p:cNvSpPr/>
          <p:nvPr/>
        </p:nvSpPr>
        <p:spPr>
          <a:xfrm>
            <a:off x="1644253" y="3689628"/>
            <a:ext cx="3308152" cy="70866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200" b="1" i="0" u="none" strike="noStrike" cap="none">
                <a:solidFill>
                  <a:srgbClr val="272525"/>
                </a:solidFill>
                <a:latin typeface="Inter"/>
                <a:ea typeface="Inter"/>
                <a:cs typeface="Inter"/>
                <a:sym typeface="Inter"/>
              </a:rPr>
              <a:t>Traffic Congestion Variability</a:t>
            </a:r>
            <a:endParaRPr sz="2200" b="0" i="0" u="none" strike="noStrike" cap="none"/>
          </a:p>
        </p:txBody>
      </p:sp>
      <p:sp>
        <p:nvSpPr>
          <p:cNvPr id="234" name="Google Shape;234;p27"/>
          <p:cNvSpPr/>
          <p:nvPr/>
        </p:nvSpPr>
        <p:spPr>
          <a:xfrm>
            <a:off x="1644253" y="4534376"/>
            <a:ext cx="3308152" cy="725849"/>
          </a:xfrm>
          <a:prstGeom prst="rect">
            <a:avLst/>
          </a:prstGeom>
          <a:noFill/>
          <a:ln>
            <a:noFill/>
          </a:ln>
        </p:spPr>
        <p:txBody>
          <a:bodyPr spcFirstLastPara="1" wrap="square" lIns="0" tIns="0" rIns="0" bIns="0" anchor="t" anchorCtr="0">
            <a:noAutofit/>
          </a:bodyPr>
          <a:lstStyle/>
          <a:p>
            <a:pPr marL="342900" marR="0" lvl="0" indent="-342900" algn="l" rtl="0">
              <a:lnSpc>
                <a:spcPct val="162857"/>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Fluctuating traffic delay</a:t>
            </a:r>
            <a:endParaRPr sz="1750" b="0" i="0" u="none" strike="noStrike" cap="none"/>
          </a:p>
          <a:p>
            <a:pPr marL="342900" marR="0" lvl="0" indent="-342900" algn="l" rtl="0">
              <a:lnSpc>
                <a:spcPct val="162857"/>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Accident and Roadworks</a:t>
            </a:r>
            <a:endParaRPr sz="1750" b="0" i="0" u="none" strike="noStrike" cap="none"/>
          </a:p>
        </p:txBody>
      </p:sp>
      <p:pic>
        <p:nvPicPr>
          <p:cNvPr id="235" name="Google Shape;235;p27" descr="preencoded.png"/>
          <p:cNvPicPr preferRelativeResize="0"/>
          <p:nvPr/>
        </p:nvPicPr>
        <p:blipFill rotWithShape="1">
          <a:blip r:embed="rId4">
            <a:alphaModFix/>
          </a:blip>
          <a:srcRect/>
          <a:stretch/>
        </p:blipFill>
        <p:spPr>
          <a:xfrm>
            <a:off x="5235893" y="3689628"/>
            <a:ext cx="566976" cy="566976"/>
          </a:xfrm>
          <a:prstGeom prst="rect">
            <a:avLst/>
          </a:prstGeom>
          <a:noFill/>
          <a:ln>
            <a:noFill/>
          </a:ln>
        </p:spPr>
      </p:pic>
      <p:sp>
        <p:nvSpPr>
          <p:cNvPr id="236" name="Google Shape;236;p27"/>
          <p:cNvSpPr/>
          <p:nvPr/>
        </p:nvSpPr>
        <p:spPr>
          <a:xfrm>
            <a:off x="6086356" y="3689628"/>
            <a:ext cx="2835235"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200" b="1" i="0" u="none" strike="noStrike" cap="none">
                <a:solidFill>
                  <a:srgbClr val="272525"/>
                </a:solidFill>
                <a:latin typeface="Inter"/>
                <a:ea typeface="Inter"/>
                <a:cs typeface="Inter"/>
                <a:sym typeface="Inter"/>
              </a:rPr>
              <a:t>Random Delays</a:t>
            </a:r>
            <a:endParaRPr sz="2200" b="0" i="0" u="none" strike="noStrike" cap="none"/>
          </a:p>
        </p:txBody>
      </p:sp>
      <p:sp>
        <p:nvSpPr>
          <p:cNvPr id="237" name="Google Shape;237;p27"/>
          <p:cNvSpPr/>
          <p:nvPr/>
        </p:nvSpPr>
        <p:spPr>
          <a:xfrm>
            <a:off x="6086356" y="4180046"/>
            <a:ext cx="3308152" cy="1088774"/>
          </a:xfrm>
          <a:prstGeom prst="rect">
            <a:avLst/>
          </a:prstGeom>
          <a:noFill/>
          <a:ln>
            <a:noFill/>
          </a:ln>
        </p:spPr>
        <p:txBody>
          <a:bodyPr spcFirstLastPara="1" wrap="square" lIns="0" tIns="0" rIns="0" bIns="0" anchor="t" anchorCtr="0">
            <a:noAutofit/>
          </a:bodyPr>
          <a:lstStyle/>
          <a:p>
            <a:pPr marL="342900" marR="0" lvl="0" indent="-342900" algn="l" rtl="0">
              <a:lnSpc>
                <a:spcPct val="162857"/>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Traffic Signals</a:t>
            </a:r>
            <a:endParaRPr sz="1750" b="0" i="0" u="none" strike="noStrike" cap="none"/>
          </a:p>
          <a:p>
            <a:pPr marL="342900" marR="0" lvl="0" indent="-342900" algn="l" rtl="0">
              <a:lnSpc>
                <a:spcPct val="162857"/>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Weather and minor incidents</a:t>
            </a:r>
            <a:endParaRPr sz="1750" b="0" i="0" u="none" strike="noStrike" cap="none"/>
          </a:p>
        </p:txBody>
      </p:sp>
      <p:pic>
        <p:nvPicPr>
          <p:cNvPr id="238" name="Google Shape;238;p27" descr="preencoded.png"/>
          <p:cNvPicPr preferRelativeResize="0"/>
          <p:nvPr/>
        </p:nvPicPr>
        <p:blipFill rotWithShape="1">
          <a:blip r:embed="rId5">
            <a:alphaModFix/>
          </a:blip>
          <a:srcRect/>
          <a:stretch/>
        </p:blipFill>
        <p:spPr>
          <a:xfrm>
            <a:off x="9677995" y="3689628"/>
            <a:ext cx="566976" cy="566976"/>
          </a:xfrm>
          <a:prstGeom prst="rect">
            <a:avLst/>
          </a:prstGeom>
          <a:noFill/>
          <a:ln>
            <a:noFill/>
          </a:ln>
        </p:spPr>
      </p:pic>
      <p:sp>
        <p:nvSpPr>
          <p:cNvPr id="239" name="Google Shape;239;p27"/>
          <p:cNvSpPr/>
          <p:nvPr/>
        </p:nvSpPr>
        <p:spPr>
          <a:xfrm>
            <a:off x="10528459" y="3689628"/>
            <a:ext cx="3308152" cy="70866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200" b="1" i="0" u="none" strike="noStrike" cap="none">
                <a:solidFill>
                  <a:srgbClr val="272525"/>
                </a:solidFill>
                <a:latin typeface="Inter"/>
                <a:ea typeface="Inter"/>
                <a:cs typeface="Inter"/>
                <a:sym typeface="Inter"/>
              </a:rPr>
              <a:t>Data Uncertainty &amp; Model Approximation</a:t>
            </a:r>
            <a:endParaRPr sz="2200" b="0" i="0" u="none" strike="noStrike" cap="none"/>
          </a:p>
        </p:txBody>
      </p:sp>
      <p:sp>
        <p:nvSpPr>
          <p:cNvPr id="240" name="Google Shape;240;p27"/>
          <p:cNvSpPr/>
          <p:nvPr/>
        </p:nvSpPr>
        <p:spPr>
          <a:xfrm>
            <a:off x="10528459" y="4534376"/>
            <a:ext cx="3308152" cy="1088774"/>
          </a:xfrm>
          <a:prstGeom prst="rect">
            <a:avLst/>
          </a:prstGeom>
          <a:noFill/>
          <a:ln>
            <a:noFill/>
          </a:ln>
        </p:spPr>
        <p:txBody>
          <a:bodyPr spcFirstLastPara="1" wrap="square" lIns="0" tIns="0" rIns="0" bIns="0" anchor="t" anchorCtr="0">
            <a:noAutofit/>
          </a:bodyPr>
          <a:lstStyle/>
          <a:p>
            <a:pPr marL="342900" marR="0" lvl="0" indent="-342900" algn="l" rtl="0">
              <a:lnSpc>
                <a:spcPct val="162857"/>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Noisy or incomplete data</a:t>
            </a:r>
            <a:endParaRPr sz="1750" b="0" i="0" u="none" strike="noStrike" cap="none"/>
          </a:p>
          <a:p>
            <a:pPr marL="342900" marR="0" lvl="0" indent="-342900" algn="l" rtl="0">
              <a:lnSpc>
                <a:spcPct val="162857"/>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Simplifying modelling assumptions.</a:t>
            </a:r>
            <a:endParaRPr sz="1750" b="0" i="0" u="none" strike="noStrike" cap="none"/>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8"/>
          <p:cNvSpPr/>
          <p:nvPr/>
        </p:nvSpPr>
        <p:spPr>
          <a:xfrm>
            <a:off x="676632" y="918448"/>
            <a:ext cx="9049464" cy="604242"/>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000000"/>
              </a:buClr>
              <a:buSzPts val="3800"/>
              <a:buFont typeface="Inter"/>
              <a:buNone/>
            </a:pPr>
            <a:r>
              <a:rPr lang="en-US" sz="3800" b="1" i="0" u="none" strike="noStrike" cap="none">
                <a:solidFill>
                  <a:srgbClr val="000000"/>
                </a:solidFill>
                <a:latin typeface="Inter"/>
                <a:ea typeface="Inter"/>
                <a:cs typeface="Inter"/>
                <a:sym typeface="Inter"/>
              </a:rPr>
              <a:t>Key Random Variables and Their Roles</a:t>
            </a:r>
            <a:endParaRPr sz="3800" b="0" i="0" u="none" strike="noStrike" cap="none"/>
          </a:p>
        </p:txBody>
      </p:sp>
      <p:pic>
        <p:nvPicPr>
          <p:cNvPr id="248" name="Google Shape;248;p28" descr="preencoded.png"/>
          <p:cNvPicPr preferRelativeResize="0"/>
          <p:nvPr/>
        </p:nvPicPr>
        <p:blipFill rotWithShape="1">
          <a:blip r:embed="rId3">
            <a:alphaModFix/>
          </a:blip>
          <a:srcRect/>
          <a:stretch/>
        </p:blipFill>
        <p:spPr>
          <a:xfrm>
            <a:off x="676632" y="2734151"/>
            <a:ext cx="8331199" cy="4822850"/>
          </a:xfrm>
          <a:prstGeom prst="rect">
            <a:avLst/>
          </a:prstGeom>
          <a:noFill/>
          <a:ln>
            <a:noFill/>
          </a:ln>
        </p:spPr>
      </p:pic>
      <p:sp>
        <p:nvSpPr>
          <p:cNvPr id="249" name="Google Shape;249;p28"/>
          <p:cNvSpPr/>
          <p:nvPr/>
        </p:nvSpPr>
        <p:spPr>
          <a:xfrm>
            <a:off x="676632" y="6221611"/>
            <a:ext cx="8464987" cy="286464"/>
          </a:xfrm>
          <a:prstGeom prst="rect">
            <a:avLst/>
          </a:prstGeom>
          <a:noFill/>
          <a:ln>
            <a:noFill/>
          </a:ln>
        </p:spPr>
        <p:txBody>
          <a:bodyPr spcFirstLastPara="1" wrap="square" lIns="0" tIns="0" rIns="0" bIns="0" anchor="t" anchorCtr="0">
            <a:noAutofit/>
          </a:bodyPr>
          <a:lstStyle/>
          <a:p>
            <a:pPr marL="0" marR="0" lvl="0" indent="0" algn="l" rtl="0">
              <a:lnSpc>
                <a:spcPct val="150000"/>
              </a:lnSpc>
              <a:spcBef>
                <a:spcPts val="0"/>
              </a:spcBef>
              <a:spcAft>
                <a:spcPts val="0"/>
              </a:spcAft>
              <a:buSzPts val="1500"/>
              <a:buFont typeface="Arial"/>
              <a:buNone/>
            </a:pPr>
            <a:endParaRPr sz="1500" b="0" i="0" u="none" strike="noStrike" cap="none"/>
          </a:p>
        </p:txBody>
      </p:sp>
      <p:sp>
        <p:nvSpPr>
          <p:cNvPr id="250" name="Google Shape;250;p28"/>
          <p:cNvSpPr/>
          <p:nvPr/>
        </p:nvSpPr>
        <p:spPr>
          <a:xfrm>
            <a:off x="9620964" y="1955244"/>
            <a:ext cx="434935" cy="434935"/>
          </a:xfrm>
          <a:prstGeom prst="roundRect">
            <a:avLst>
              <a:gd name="adj" fmla="val 18671"/>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9693414" y="1991439"/>
            <a:ext cx="289917" cy="362426"/>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2250"/>
              <a:buFont typeface="Inter"/>
              <a:buNone/>
            </a:pPr>
            <a:r>
              <a:rPr lang="en-US" sz="2250" b="1" i="0" u="none" strike="noStrike" cap="none">
                <a:solidFill>
                  <a:srgbClr val="272525"/>
                </a:solidFill>
                <a:latin typeface="Inter"/>
                <a:ea typeface="Inter"/>
                <a:cs typeface="Inter"/>
                <a:sym typeface="Inter"/>
              </a:rPr>
              <a:t>1</a:t>
            </a:r>
            <a:endParaRPr sz="2250" b="0" i="0" u="none" strike="noStrike" cap="none"/>
          </a:p>
        </p:txBody>
      </p:sp>
      <p:sp>
        <p:nvSpPr>
          <p:cNvPr id="252" name="Google Shape;252;p28"/>
          <p:cNvSpPr/>
          <p:nvPr/>
        </p:nvSpPr>
        <p:spPr>
          <a:xfrm>
            <a:off x="10220682" y="2021681"/>
            <a:ext cx="3740587" cy="604123"/>
          </a:xfrm>
          <a:prstGeom prst="rect">
            <a:avLst/>
          </a:prstGeom>
          <a:noFill/>
          <a:ln>
            <a:noFill/>
          </a:ln>
        </p:spPr>
        <p:txBody>
          <a:bodyPr spcFirstLastPara="1" wrap="square" lIns="0" tIns="0" rIns="0" bIns="0" anchor="t" anchorCtr="0">
            <a:noAutofit/>
          </a:bodyPr>
          <a:lstStyle/>
          <a:p>
            <a:pPr marL="0" marR="0" lvl="0" indent="0" algn="l" rtl="0">
              <a:lnSpc>
                <a:spcPct val="123684"/>
              </a:lnSpc>
              <a:spcBef>
                <a:spcPts val="0"/>
              </a:spcBef>
              <a:spcAft>
                <a:spcPts val="0"/>
              </a:spcAft>
              <a:buClr>
                <a:srgbClr val="272525"/>
              </a:buClr>
              <a:buSzPts val="1900"/>
              <a:buFont typeface="Inter"/>
              <a:buNone/>
            </a:pPr>
            <a:r>
              <a:rPr lang="en-US" sz="1900" b="1" i="0" u="none" strike="noStrike" cap="none">
                <a:solidFill>
                  <a:srgbClr val="272525"/>
                </a:solidFill>
                <a:latin typeface="Inter"/>
                <a:ea typeface="Inter"/>
                <a:cs typeface="Inter"/>
                <a:sym typeface="Inter"/>
              </a:rPr>
              <a:t>Travel Time on Each Segment (</a:t>
            </a:r>
            <a:r>
              <a:rPr lang="en-US" sz="1900" b="1" i="1" u="none" strike="noStrike" cap="none">
                <a:solidFill>
                  <a:srgbClr val="272525"/>
                </a:solidFill>
                <a:latin typeface="Inter"/>
                <a:ea typeface="Inter"/>
                <a:cs typeface="Inter"/>
                <a:sym typeface="Inter"/>
              </a:rPr>
              <a:t>T_i</a:t>
            </a:r>
            <a:r>
              <a:rPr lang="en-US" sz="1900" b="1" i="0" u="none" strike="noStrike" cap="none">
                <a:solidFill>
                  <a:srgbClr val="272525"/>
                </a:solidFill>
                <a:latin typeface="Inter"/>
                <a:ea typeface="Inter"/>
                <a:cs typeface="Inter"/>
                <a:sym typeface="Inter"/>
              </a:rPr>
              <a:t>)</a:t>
            </a:r>
            <a:endParaRPr sz="1900" b="0" i="0" u="none" strike="noStrike" cap="none"/>
          </a:p>
        </p:txBody>
      </p:sp>
      <p:sp>
        <p:nvSpPr>
          <p:cNvPr id="253" name="Google Shape;253;p28"/>
          <p:cNvSpPr/>
          <p:nvPr/>
        </p:nvSpPr>
        <p:spPr>
          <a:xfrm>
            <a:off x="10220682" y="2790587"/>
            <a:ext cx="3740587" cy="572929"/>
          </a:xfrm>
          <a:prstGeom prst="rect">
            <a:avLst/>
          </a:prstGeom>
          <a:noFill/>
          <a:ln>
            <a:noFill/>
          </a:ln>
        </p:spPr>
        <p:txBody>
          <a:bodyPr spcFirstLastPara="1" wrap="square" lIns="0" tIns="0" rIns="0" bIns="0" anchor="t" anchorCtr="0">
            <a:noAutofit/>
          </a:bodyPr>
          <a:lstStyle/>
          <a:p>
            <a:pPr marL="0" marR="0" lvl="0" indent="0" algn="l" rtl="0">
              <a:lnSpc>
                <a:spcPct val="150000"/>
              </a:lnSpc>
              <a:spcBef>
                <a:spcPts val="0"/>
              </a:spcBef>
              <a:spcAft>
                <a:spcPts val="0"/>
              </a:spcAft>
              <a:buClr>
                <a:srgbClr val="272525"/>
              </a:buClr>
              <a:buSzPts val="1500"/>
              <a:buFont typeface="Inter"/>
              <a:buNone/>
            </a:pPr>
            <a:r>
              <a:rPr lang="en-US" sz="1500" b="0" i="0" u="none" strike="noStrike" cap="none">
                <a:solidFill>
                  <a:srgbClr val="272525"/>
                </a:solidFill>
                <a:latin typeface="Inter"/>
                <a:ea typeface="Inter"/>
                <a:cs typeface="Inter"/>
                <a:sym typeface="Inter"/>
              </a:rPr>
              <a:t>Represents the time taken to traverse individual road sections.</a:t>
            </a:r>
            <a:endParaRPr sz="1500" b="0" i="0" u="none" strike="noStrike" cap="none"/>
          </a:p>
        </p:txBody>
      </p:sp>
      <p:sp>
        <p:nvSpPr>
          <p:cNvPr id="254" name="Google Shape;254;p28"/>
          <p:cNvSpPr/>
          <p:nvPr/>
        </p:nvSpPr>
        <p:spPr>
          <a:xfrm>
            <a:off x="9620964" y="3693081"/>
            <a:ext cx="434935" cy="434935"/>
          </a:xfrm>
          <a:prstGeom prst="roundRect">
            <a:avLst>
              <a:gd name="adj" fmla="val 18671"/>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9693414" y="3729276"/>
            <a:ext cx="289917" cy="362426"/>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2250"/>
              <a:buFont typeface="Inter"/>
              <a:buNone/>
            </a:pPr>
            <a:r>
              <a:rPr lang="en-US" sz="2250" b="1" i="0" u="none" strike="noStrike" cap="none">
                <a:solidFill>
                  <a:srgbClr val="272525"/>
                </a:solidFill>
                <a:latin typeface="Inter"/>
                <a:ea typeface="Inter"/>
                <a:cs typeface="Inter"/>
                <a:sym typeface="Inter"/>
              </a:rPr>
              <a:t>2</a:t>
            </a:r>
            <a:endParaRPr sz="2250" b="0" i="0" u="none" strike="noStrike" cap="none"/>
          </a:p>
        </p:txBody>
      </p:sp>
      <p:sp>
        <p:nvSpPr>
          <p:cNvPr id="256" name="Google Shape;256;p28"/>
          <p:cNvSpPr/>
          <p:nvPr/>
        </p:nvSpPr>
        <p:spPr>
          <a:xfrm>
            <a:off x="10220682" y="3759518"/>
            <a:ext cx="3740587" cy="604123"/>
          </a:xfrm>
          <a:prstGeom prst="rect">
            <a:avLst/>
          </a:prstGeom>
          <a:noFill/>
          <a:ln>
            <a:noFill/>
          </a:ln>
        </p:spPr>
        <p:txBody>
          <a:bodyPr spcFirstLastPara="1" wrap="square" lIns="0" tIns="0" rIns="0" bIns="0" anchor="t" anchorCtr="0">
            <a:noAutofit/>
          </a:bodyPr>
          <a:lstStyle/>
          <a:p>
            <a:pPr marL="0" marR="0" lvl="0" indent="0" algn="l" rtl="0">
              <a:lnSpc>
                <a:spcPct val="123684"/>
              </a:lnSpc>
              <a:spcBef>
                <a:spcPts val="0"/>
              </a:spcBef>
              <a:spcAft>
                <a:spcPts val="0"/>
              </a:spcAft>
              <a:buClr>
                <a:srgbClr val="272525"/>
              </a:buClr>
              <a:buSzPts val="1900"/>
              <a:buFont typeface="Inter"/>
              <a:buNone/>
            </a:pPr>
            <a:r>
              <a:rPr lang="en-US" sz="1900" b="1" i="0" u="none" strike="noStrike" cap="none">
                <a:solidFill>
                  <a:srgbClr val="272525"/>
                </a:solidFill>
                <a:latin typeface="Inter"/>
                <a:ea typeface="Inter"/>
                <a:cs typeface="Inter"/>
                <a:sym typeface="Inter"/>
              </a:rPr>
              <a:t>Total Route Travel Time (</a:t>
            </a:r>
            <a:r>
              <a:rPr lang="en-US" sz="1900" b="1" i="1" u="none" strike="noStrike" cap="none">
                <a:solidFill>
                  <a:srgbClr val="272525"/>
                </a:solidFill>
                <a:latin typeface="Inter"/>
                <a:ea typeface="Inter"/>
                <a:cs typeface="Inter"/>
                <a:sym typeface="Inter"/>
              </a:rPr>
              <a:t>T_route</a:t>
            </a:r>
            <a:r>
              <a:rPr lang="en-US" sz="1900" b="1" i="0" u="none" strike="noStrike" cap="none">
                <a:solidFill>
                  <a:srgbClr val="272525"/>
                </a:solidFill>
                <a:latin typeface="Inter"/>
                <a:ea typeface="Inter"/>
                <a:cs typeface="Inter"/>
                <a:sym typeface="Inter"/>
              </a:rPr>
              <a:t>)</a:t>
            </a:r>
            <a:endParaRPr sz="1900" b="0" i="0" u="none" strike="noStrike" cap="none"/>
          </a:p>
        </p:txBody>
      </p:sp>
      <p:sp>
        <p:nvSpPr>
          <p:cNvPr id="257" name="Google Shape;257;p28"/>
          <p:cNvSpPr/>
          <p:nvPr/>
        </p:nvSpPr>
        <p:spPr>
          <a:xfrm>
            <a:off x="10220682" y="4528423"/>
            <a:ext cx="3740587" cy="572929"/>
          </a:xfrm>
          <a:prstGeom prst="rect">
            <a:avLst/>
          </a:prstGeom>
          <a:noFill/>
          <a:ln>
            <a:noFill/>
          </a:ln>
        </p:spPr>
        <p:txBody>
          <a:bodyPr spcFirstLastPara="1" wrap="square" lIns="0" tIns="0" rIns="0" bIns="0" anchor="t" anchorCtr="0">
            <a:noAutofit/>
          </a:bodyPr>
          <a:lstStyle/>
          <a:p>
            <a:pPr marL="0" marR="0" lvl="0" indent="0" algn="l" rtl="0">
              <a:lnSpc>
                <a:spcPct val="150000"/>
              </a:lnSpc>
              <a:spcBef>
                <a:spcPts val="0"/>
              </a:spcBef>
              <a:spcAft>
                <a:spcPts val="0"/>
              </a:spcAft>
              <a:buClr>
                <a:srgbClr val="272525"/>
              </a:buClr>
              <a:buSzPts val="1500"/>
              <a:buFont typeface="Inter"/>
              <a:buNone/>
            </a:pPr>
            <a:r>
              <a:rPr lang="en-US" sz="1500" b="0" i="0" u="none" strike="noStrike" cap="none">
                <a:solidFill>
                  <a:srgbClr val="272525"/>
                </a:solidFill>
                <a:latin typeface="Inter"/>
                <a:ea typeface="Inter"/>
                <a:cs typeface="Inter"/>
                <a:sym typeface="Inter"/>
              </a:rPr>
              <a:t>The sum of travel times across all segments in a chosen route.</a:t>
            </a:r>
            <a:endParaRPr sz="1500" b="0" i="0" u="none" strike="noStrike" cap="none"/>
          </a:p>
        </p:txBody>
      </p:sp>
      <p:sp>
        <p:nvSpPr>
          <p:cNvPr id="258" name="Google Shape;258;p28"/>
          <p:cNvSpPr/>
          <p:nvPr/>
        </p:nvSpPr>
        <p:spPr>
          <a:xfrm>
            <a:off x="9620964" y="5430917"/>
            <a:ext cx="434935" cy="434935"/>
          </a:xfrm>
          <a:prstGeom prst="roundRect">
            <a:avLst>
              <a:gd name="adj" fmla="val 18671"/>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9693414" y="5467112"/>
            <a:ext cx="289917" cy="362426"/>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2250"/>
              <a:buFont typeface="Inter"/>
              <a:buNone/>
            </a:pPr>
            <a:r>
              <a:rPr lang="en-US" sz="2250" b="1" i="0" u="none" strike="noStrike" cap="none">
                <a:solidFill>
                  <a:srgbClr val="272525"/>
                </a:solidFill>
                <a:latin typeface="Inter"/>
                <a:ea typeface="Inter"/>
                <a:cs typeface="Inter"/>
                <a:sym typeface="Inter"/>
              </a:rPr>
              <a:t>3</a:t>
            </a:r>
            <a:endParaRPr sz="2250" b="0" i="0" u="none" strike="noStrike" cap="none"/>
          </a:p>
        </p:txBody>
      </p:sp>
      <p:sp>
        <p:nvSpPr>
          <p:cNvPr id="260" name="Google Shape;260;p28"/>
          <p:cNvSpPr/>
          <p:nvPr/>
        </p:nvSpPr>
        <p:spPr>
          <a:xfrm>
            <a:off x="10220682" y="5497354"/>
            <a:ext cx="3740587" cy="604123"/>
          </a:xfrm>
          <a:prstGeom prst="rect">
            <a:avLst/>
          </a:prstGeom>
          <a:noFill/>
          <a:ln>
            <a:noFill/>
          </a:ln>
        </p:spPr>
        <p:txBody>
          <a:bodyPr spcFirstLastPara="1" wrap="square" lIns="0" tIns="0" rIns="0" bIns="0" anchor="t" anchorCtr="0">
            <a:noAutofit/>
          </a:bodyPr>
          <a:lstStyle/>
          <a:p>
            <a:pPr marL="0" marR="0" lvl="0" indent="0" algn="l" rtl="0">
              <a:lnSpc>
                <a:spcPct val="123684"/>
              </a:lnSpc>
              <a:spcBef>
                <a:spcPts val="0"/>
              </a:spcBef>
              <a:spcAft>
                <a:spcPts val="0"/>
              </a:spcAft>
              <a:buClr>
                <a:srgbClr val="272525"/>
              </a:buClr>
              <a:buSzPts val="1900"/>
              <a:buFont typeface="Inter"/>
              <a:buNone/>
            </a:pPr>
            <a:r>
              <a:rPr lang="en-US" sz="1900" b="1" i="0" u="none" strike="noStrike" cap="none">
                <a:solidFill>
                  <a:srgbClr val="272525"/>
                </a:solidFill>
                <a:latin typeface="Inter"/>
                <a:ea typeface="Inter"/>
                <a:cs typeface="Inter"/>
                <a:sym typeface="Inter"/>
              </a:rPr>
              <a:t>Arrival Time Relative to Deadline (</a:t>
            </a:r>
            <a:r>
              <a:rPr lang="en-US" sz="1900" b="1" i="1" u="none" strike="noStrike" cap="none">
                <a:solidFill>
                  <a:srgbClr val="272525"/>
                </a:solidFill>
                <a:latin typeface="Inter"/>
                <a:ea typeface="Inter"/>
                <a:cs typeface="Inter"/>
                <a:sym typeface="Inter"/>
              </a:rPr>
              <a:t>A</a:t>
            </a:r>
            <a:r>
              <a:rPr lang="en-US" sz="1900" b="1" i="0" u="none" strike="noStrike" cap="none">
                <a:solidFill>
                  <a:srgbClr val="272525"/>
                </a:solidFill>
                <a:latin typeface="Inter"/>
                <a:ea typeface="Inter"/>
                <a:cs typeface="Inter"/>
                <a:sym typeface="Inter"/>
              </a:rPr>
              <a:t>)</a:t>
            </a:r>
            <a:endParaRPr sz="1900" b="0" i="0" u="none" strike="noStrike" cap="none"/>
          </a:p>
        </p:txBody>
      </p:sp>
      <p:sp>
        <p:nvSpPr>
          <p:cNvPr id="261" name="Google Shape;261;p28"/>
          <p:cNvSpPr/>
          <p:nvPr/>
        </p:nvSpPr>
        <p:spPr>
          <a:xfrm>
            <a:off x="10220682" y="6266259"/>
            <a:ext cx="3740587" cy="859393"/>
          </a:xfrm>
          <a:prstGeom prst="rect">
            <a:avLst/>
          </a:prstGeom>
          <a:noFill/>
          <a:ln>
            <a:noFill/>
          </a:ln>
        </p:spPr>
        <p:txBody>
          <a:bodyPr spcFirstLastPara="1" wrap="square" lIns="0" tIns="0" rIns="0" bIns="0" anchor="t" anchorCtr="0">
            <a:noAutofit/>
          </a:bodyPr>
          <a:lstStyle/>
          <a:p>
            <a:pPr marL="0" marR="0" lvl="0" indent="0" algn="l" rtl="0">
              <a:lnSpc>
                <a:spcPct val="150000"/>
              </a:lnSpc>
              <a:spcBef>
                <a:spcPts val="0"/>
              </a:spcBef>
              <a:spcAft>
                <a:spcPts val="0"/>
              </a:spcAft>
              <a:buClr>
                <a:srgbClr val="272525"/>
              </a:buClr>
              <a:buSzPts val="1500"/>
              <a:buFont typeface="Inter"/>
              <a:buNone/>
            </a:pPr>
            <a:r>
              <a:rPr lang="en-US" sz="1500" b="0" i="0" u="none" strike="noStrike" cap="none">
                <a:solidFill>
                  <a:srgbClr val="272525"/>
                </a:solidFill>
                <a:latin typeface="Inter"/>
                <a:ea typeface="Inter"/>
                <a:cs typeface="Inter"/>
                <a:sym typeface="Inter"/>
              </a:rPr>
              <a:t>Indicates whether the total travel time is less than or equal to the desired deadline.</a:t>
            </a:r>
            <a:endParaRPr sz="1500" b="0" i="0" u="none" strike="noStrike" cap="none"/>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29"/>
          <p:cNvSpPr/>
          <p:nvPr/>
        </p:nvSpPr>
        <p:spPr>
          <a:xfrm>
            <a:off x="680918" y="909876"/>
            <a:ext cx="9092208" cy="608052"/>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000000"/>
              </a:buClr>
              <a:buSzPts val="3800"/>
              <a:buFont typeface="Inter"/>
              <a:buNone/>
            </a:pPr>
            <a:r>
              <a:rPr lang="en-US" sz="3800" b="1" i="0" u="none" strike="noStrike" cap="none">
                <a:solidFill>
                  <a:srgbClr val="000000"/>
                </a:solidFill>
                <a:latin typeface="Inter"/>
                <a:ea typeface="Inter"/>
                <a:cs typeface="Inter"/>
                <a:sym typeface="Inter"/>
              </a:rPr>
              <a:t>Probabilistic Models and Assumptions</a:t>
            </a:r>
            <a:endParaRPr sz="3800" b="0" i="0" u="none" strike="noStrike" cap="none"/>
          </a:p>
        </p:txBody>
      </p:sp>
      <p:sp>
        <p:nvSpPr>
          <p:cNvPr id="269" name="Google Shape;269;p29"/>
          <p:cNvSpPr/>
          <p:nvPr/>
        </p:nvSpPr>
        <p:spPr>
          <a:xfrm>
            <a:off x="680918" y="2106573"/>
            <a:ext cx="2874645" cy="303967"/>
          </a:xfrm>
          <a:prstGeom prst="rect">
            <a:avLst/>
          </a:prstGeom>
          <a:noFill/>
          <a:ln>
            <a:noFill/>
          </a:ln>
        </p:spPr>
        <p:txBody>
          <a:bodyPr spcFirstLastPara="1" wrap="square" lIns="0" tIns="0" rIns="0" bIns="0" anchor="t" anchorCtr="0">
            <a:noAutofit/>
          </a:bodyPr>
          <a:lstStyle/>
          <a:p>
            <a:pPr marL="0" marR="0" lvl="0" indent="0" algn="l" rtl="0">
              <a:lnSpc>
                <a:spcPct val="123684"/>
              </a:lnSpc>
              <a:spcBef>
                <a:spcPts val="0"/>
              </a:spcBef>
              <a:spcAft>
                <a:spcPts val="0"/>
              </a:spcAft>
              <a:buClr>
                <a:srgbClr val="000000"/>
              </a:buClr>
              <a:buSzPts val="1900"/>
              <a:buFont typeface="Inter"/>
              <a:buNone/>
            </a:pPr>
            <a:r>
              <a:rPr lang="en-US" sz="1900" b="1" i="0" u="none" strike="noStrike" cap="none">
                <a:solidFill>
                  <a:srgbClr val="000000"/>
                </a:solidFill>
                <a:latin typeface="Inter"/>
                <a:ea typeface="Inter"/>
                <a:cs typeface="Inter"/>
                <a:sym typeface="Inter"/>
              </a:rPr>
              <a:t>Probability Distributions</a:t>
            </a:r>
            <a:endParaRPr sz="1900" b="0" i="0" u="none" strike="noStrike" cap="none"/>
          </a:p>
        </p:txBody>
      </p:sp>
      <p:sp>
        <p:nvSpPr>
          <p:cNvPr id="270" name="Google Shape;270;p29"/>
          <p:cNvSpPr/>
          <p:nvPr/>
        </p:nvSpPr>
        <p:spPr>
          <a:xfrm>
            <a:off x="680918" y="2577346"/>
            <a:ext cx="4335423" cy="2024354"/>
          </a:xfrm>
          <a:prstGeom prst="rect">
            <a:avLst/>
          </a:prstGeom>
          <a:noFill/>
          <a:ln>
            <a:noFill/>
          </a:ln>
        </p:spPr>
        <p:txBody>
          <a:bodyPr spcFirstLastPara="1" wrap="square" lIns="0" tIns="0" rIns="0" bIns="0" anchor="t" anchorCtr="0">
            <a:noAutofit/>
          </a:bodyPr>
          <a:lstStyle/>
          <a:p>
            <a:pPr marL="342900" marR="0" lvl="0" indent="-342900" algn="l" rtl="0">
              <a:lnSpc>
                <a:spcPct val="150000"/>
              </a:lnSpc>
              <a:spcBef>
                <a:spcPts val="0"/>
              </a:spcBef>
              <a:spcAft>
                <a:spcPts val="0"/>
              </a:spcAft>
              <a:buClr>
                <a:srgbClr val="272525"/>
              </a:buClr>
              <a:buSzPts val="1500"/>
              <a:buFont typeface="Inter"/>
              <a:buChar char="•"/>
            </a:pPr>
            <a:r>
              <a:rPr lang="en-US" sz="1500" b="0" i="0" u="none" strike="noStrike" cap="none">
                <a:solidFill>
                  <a:srgbClr val="272525"/>
                </a:solidFill>
                <a:latin typeface="Inter"/>
                <a:ea typeface="Inter"/>
                <a:cs typeface="Inter"/>
                <a:sym typeface="Inter"/>
              </a:rPr>
              <a:t>Travel times on road segments are modeled using appropriate probability distributions (e.g., Lognormal, Gamma, or empirical distributions).</a:t>
            </a:r>
            <a:endParaRPr sz="1500" b="0" i="0" u="none" strike="noStrike" cap="none"/>
          </a:p>
          <a:p>
            <a:pPr marL="342900" marR="0" lvl="0" indent="-342900" algn="l" rtl="0">
              <a:lnSpc>
                <a:spcPct val="150000"/>
              </a:lnSpc>
              <a:spcBef>
                <a:spcPts val="0"/>
              </a:spcBef>
              <a:spcAft>
                <a:spcPts val="0"/>
              </a:spcAft>
              <a:buClr>
                <a:srgbClr val="272525"/>
              </a:buClr>
              <a:buSzPts val="1500"/>
              <a:buFont typeface="Inter"/>
              <a:buChar char="•"/>
            </a:pPr>
            <a:r>
              <a:rPr lang="en-US" sz="1500" b="0" i="0" u="none" strike="noStrike" cap="none">
                <a:solidFill>
                  <a:srgbClr val="272525"/>
                </a:solidFill>
                <a:latin typeface="Inter"/>
                <a:ea typeface="Inter"/>
                <a:cs typeface="Inter"/>
                <a:sym typeface="Inter"/>
              </a:rPr>
              <a:t>These distributions capture the inherent variability and skewness often observed in real-world traffic data.</a:t>
            </a:r>
            <a:endParaRPr sz="1500" b="0" i="0" u="none" strike="noStrike" cap="none"/>
          </a:p>
        </p:txBody>
      </p:sp>
      <p:sp>
        <p:nvSpPr>
          <p:cNvPr id="271" name="Google Shape;271;p29"/>
          <p:cNvSpPr/>
          <p:nvPr/>
        </p:nvSpPr>
        <p:spPr>
          <a:xfrm>
            <a:off x="680918" y="5124857"/>
            <a:ext cx="2432100" cy="303900"/>
          </a:xfrm>
          <a:prstGeom prst="rect">
            <a:avLst/>
          </a:prstGeom>
          <a:noFill/>
          <a:ln>
            <a:noFill/>
          </a:ln>
        </p:spPr>
        <p:txBody>
          <a:bodyPr spcFirstLastPara="1" wrap="square" lIns="0" tIns="0" rIns="0" bIns="0" anchor="t" anchorCtr="0">
            <a:noAutofit/>
          </a:bodyPr>
          <a:lstStyle/>
          <a:p>
            <a:pPr marL="0" marR="0" lvl="0" indent="0" algn="l" rtl="0">
              <a:lnSpc>
                <a:spcPct val="123684"/>
              </a:lnSpc>
              <a:spcBef>
                <a:spcPts val="0"/>
              </a:spcBef>
              <a:spcAft>
                <a:spcPts val="0"/>
              </a:spcAft>
              <a:buClr>
                <a:srgbClr val="000000"/>
              </a:buClr>
              <a:buSzPts val="1900"/>
              <a:buFont typeface="Inter"/>
              <a:buNone/>
            </a:pPr>
            <a:r>
              <a:rPr lang="en-US" sz="1900" b="1" i="0" u="none" strike="noStrike" cap="none">
                <a:solidFill>
                  <a:srgbClr val="000000"/>
                </a:solidFill>
                <a:latin typeface="Inter"/>
                <a:ea typeface="Inter"/>
                <a:cs typeface="Inter"/>
                <a:sym typeface="Inter"/>
              </a:rPr>
              <a:t>Assumptions</a:t>
            </a:r>
            <a:endParaRPr sz="1900" b="0" i="0" u="none" strike="noStrike" cap="none"/>
          </a:p>
        </p:txBody>
      </p:sp>
      <p:sp>
        <p:nvSpPr>
          <p:cNvPr id="272" name="Google Shape;272;p29"/>
          <p:cNvSpPr/>
          <p:nvPr/>
        </p:nvSpPr>
        <p:spPr>
          <a:xfrm>
            <a:off x="680918" y="5428755"/>
            <a:ext cx="4335300" cy="1735200"/>
          </a:xfrm>
          <a:prstGeom prst="rect">
            <a:avLst/>
          </a:prstGeom>
          <a:noFill/>
          <a:ln>
            <a:noFill/>
          </a:ln>
        </p:spPr>
        <p:txBody>
          <a:bodyPr spcFirstLastPara="1" wrap="square" lIns="0" tIns="0" rIns="0" bIns="0" anchor="t" anchorCtr="0">
            <a:noAutofit/>
          </a:bodyPr>
          <a:lstStyle/>
          <a:p>
            <a:pPr marL="342900" marR="0" lvl="0" indent="-342900" algn="l" rtl="0">
              <a:lnSpc>
                <a:spcPct val="150000"/>
              </a:lnSpc>
              <a:spcBef>
                <a:spcPts val="0"/>
              </a:spcBef>
              <a:spcAft>
                <a:spcPts val="0"/>
              </a:spcAft>
              <a:buClr>
                <a:srgbClr val="272525"/>
              </a:buClr>
              <a:buSzPts val="1500"/>
              <a:buFont typeface="Inter"/>
              <a:buChar char="•"/>
            </a:pPr>
            <a:r>
              <a:rPr lang="en-US" sz="1500" b="0" i="0" u="none" strike="noStrike" cap="none">
                <a:solidFill>
                  <a:srgbClr val="272525"/>
                </a:solidFill>
                <a:latin typeface="Inter"/>
                <a:ea typeface="Inter"/>
                <a:cs typeface="Inter"/>
                <a:sym typeface="Inter"/>
              </a:rPr>
              <a:t>Initial assumption of independence between segment travel times for simplicity.</a:t>
            </a:r>
            <a:endParaRPr sz="1500" b="0" i="0" u="none" strike="noStrike" cap="none"/>
          </a:p>
          <a:p>
            <a:pPr marL="342900" marR="0" lvl="0" indent="-342900" algn="l" rtl="0">
              <a:lnSpc>
                <a:spcPct val="150000"/>
              </a:lnSpc>
              <a:spcBef>
                <a:spcPts val="0"/>
              </a:spcBef>
              <a:spcAft>
                <a:spcPts val="0"/>
              </a:spcAft>
              <a:buClr>
                <a:srgbClr val="272525"/>
              </a:buClr>
              <a:buSzPts val="1500"/>
              <a:buFont typeface="Inter"/>
              <a:buChar char="•"/>
            </a:pPr>
            <a:r>
              <a:rPr lang="en-US" sz="1500" b="0" i="0" u="none" strike="noStrike" cap="none">
                <a:solidFill>
                  <a:srgbClr val="272525"/>
                </a:solidFill>
                <a:latin typeface="Inter"/>
                <a:ea typeface="Inter"/>
                <a:cs typeface="Inter"/>
                <a:sym typeface="Inter"/>
              </a:rPr>
              <a:t>Conditional dependence can be introduced for segments influenced by shared traffic events.</a:t>
            </a:r>
            <a:endParaRPr sz="1500" b="0" i="0" u="none" strike="noStrike" cap="none"/>
          </a:p>
        </p:txBody>
      </p:sp>
      <p:pic>
        <p:nvPicPr>
          <p:cNvPr id="273" name="Google Shape;273;p29" descr="preencoded.png"/>
          <p:cNvPicPr preferRelativeResize="0"/>
          <p:nvPr/>
        </p:nvPicPr>
        <p:blipFill rotWithShape="1">
          <a:blip r:embed="rId3">
            <a:alphaModFix/>
          </a:blip>
          <a:srcRect/>
          <a:stretch/>
        </p:blipFill>
        <p:spPr>
          <a:xfrm>
            <a:off x="5498544" y="1955959"/>
            <a:ext cx="8458438" cy="4152900"/>
          </a:xfrm>
          <a:prstGeom prst="rect">
            <a:avLst/>
          </a:prstGeom>
          <a:noFill/>
          <a:ln>
            <a:noFill/>
          </a:ln>
        </p:spPr>
      </p:pic>
      <p:sp>
        <p:nvSpPr>
          <p:cNvPr id="274" name="Google Shape;274;p29"/>
          <p:cNvSpPr/>
          <p:nvPr/>
        </p:nvSpPr>
        <p:spPr>
          <a:xfrm>
            <a:off x="8939689" y="6051286"/>
            <a:ext cx="194548" cy="194548"/>
          </a:xfrm>
          <a:prstGeom prst="roundRect">
            <a:avLst>
              <a:gd name="adj" fmla="val 9400"/>
            </a:avLst>
          </a:prstGeom>
          <a:solidFill>
            <a:srgbClr val="1517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9"/>
          <p:cNvSpPr/>
          <p:nvPr/>
        </p:nvSpPr>
        <p:spPr>
          <a:xfrm>
            <a:off x="9195197" y="6051286"/>
            <a:ext cx="456367" cy="194548"/>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72525"/>
              </a:buClr>
              <a:buSzPts val="1500"/>
              <a:buFont typeface="Inter"/>
              <a:buNone/>
            </a:pPr>
            <a:r>
              <a:rPr lang="en-US" sz="1500" b="0" i="0" u="none" strike="noStrike" cap="none" dirty="0">
                <a:solidFill>
                  <a:srgbClr val="272525"/>
                </a:solidFill>
                <a:latin typeface="Inter"/>
                <a:ea typeface="Inter"/>
                <a:cs typeface="Inter"/>
                <a:sym typeface="Inter"/>
              </a:rPr>
              <a:t>Time</a:t>
            </a:r>
            <a:endParaRPr sz="1500" b="0" i="0" u="none" strike="noStrike" cap="none" dirty="0"/>
          </a:p>
        </p:txBody>
      </p:sp>
      <p:sp>
        <p:nvSpPr>
          <p:cNvPr id="276" name="Google Shape;276;p29"/>
          <p:cNvSpPr/>
          <p:nvPr/>
        </p:nvSpPr>
        <p:spPr>
          <a:xfrm>
            <a:off x="9803963" y="6051286"/>
            <a:ext cx="194548" cy="194548"/>
          </a:xfrm>
          <a:prstGeom prst="roundRect">
            <a:avLst>
              <a:gd name="adj" fmla="val 9400"/>
            </a:avLst>
          </a:prstGeom>
          <a:solidFill>
            <a:srgbClr val="393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10059472" y="6051286"/>
            <a:ext cx="1727478" cy="194548"/>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72525"/>
              </a:buClr>
              <a:buSzPts val="1500"/>
              <a:buFont typeface="Inter"/>
              <a:buNone/>
            </a:pPr>
            <a:r>
              <a:rPr lang="en-US" sz="1500" b="0" i="0" u="none" strike="noStrike" cap="none">
                <a:solidFill>
                  <a:srgbClr val="272525"/>
                </a:solidFill>
                <a:latin typeface="Inter"/>
                <a:ea typeface="Inter"/>
                <a:cs typeface="Inter"/>
                <a:sym typeface="Inter"/>
              </a:rPr>
              <a:t>Probability Density</a:t>
            </a:r>
            <a:endParaRPr sz="1500" b="0" i="0" u="none" strike="noStrike" cap="none"/>
          </a:p>
        </p:txBody>
      </p:sp>
      <p:sp>
        <p:nvSpPr>
          <p:cNvPr id="278" name="Google Shape;278;p29"/>
          <p:cNvSpPr/>
          <p:nvPr/>
        </p:nvSpPr>
        <p:spPr>
          <a:xfrm>
            <a:off x="7144084" y="6546874"/>
            <a:ext cx="5728635" cy="382246"/>
          </a:xfrm>
          <a:prstGeom prst="rect">
            <a:avLst/>
          </a:prstGeom>
          <a:noFill/>
          <a:ln>
            <a:noFill/>
          </a:ln>
        </p:spPr>
        <p:txBody>
          <a:bodyPr spcFirstLastPara="1" wrap="square" lIns="0" tIns="0" rIns="0" bIns="0" anchor="t" anchorCtr="0">
            <a:noAutofit/>
          </a:bodyPr>
          <a:lstStyle/>
          <a:p>
            <a:pPr marL="0" marR="0" lvl="0" indent="0" algn="l" rtl="0">
              <a:lnSpc>
                <a:spcPct val="150000"/>
              </a:lnSpc>
              <a:spcBef>
                <a:spcPts val="0"/>
              </a:spcBef>
              <a:spcAft>
                <a:spcPts val="0"/>
              </a:spcAft>
              <a:buClr>
                <a:srgbClr val="272525"/>
              </a:buClr>
              <a:buSzPts val="1500"/>
              <a:buFont typeface="Inter"/>
              <a:buNone/>
            </a:pPr>
            <a:r>
              <a:rPr lang="en-US" sz="1500" b="0" i="0" u="none" strike="noStrike" cap="none" dirty="0">
                <a:solidFill>
                  <a:srgbClr val="272525"/>
                </a:solidFill>
                <a:latin typeface="Inter"/>
                <a:ea typeface="Inter"/>
                <a:cs typeface="Inter"/>
                <a:sym typeface="Inter"/>
              </a:rPr>
              <a:t>An example of a probability distribution curve for travel time.</a:t>
            </a:r>
            <a:endParaRPr sz="1500" b="0" i="0" u="none" strike="noStrike" cap="none"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0"/>
          <p:cNvSpPr/>
          <p:nvPr/>
        </p:nvSpPr>
        <p:spPr>
          <a:xfrm>
            <a:off x="720447" y="661989"/>
            <a:ext cx="12253872" cy="592216"/>
          </a:xfrm>
          <a:prstGeom prst="rect">
            <a:avLst/>
          </a:prstGeom>
          <a:noFill/>
          <a:ln>
            <a:noFill/>
          </a:ln>
        </p:spPr>
        <p:txBody>
          <a:bodyPr spcFirstLastPara="1" wrap="square" lIns="0" tIns="0" rIns="0" bIns="0" anchor="t" anchorCtr="0">
            <a:noAutofit/>
          </a:bodyPr>
          <a:lstStyle/>
          <a:p>
            <a:pPr marL="0" marR="0" lvl="0" indent="0" algn="l" rtl="0">
              <a:lnSpc>
                <a:spcPct val="124691"/>
              </a:lnSpc>
              <a:spcBef>
                <a:spcPts val="0"/>
              </a:spcBef>
              <a:spcAft>
                <a:spcPts val="0"/>
              </a:spcAft>
              <a:buClr>
                <a:srgbClr val="000000"/>
              </a:buClr>
              <a:buSzPts val="4050"/>
              <a:buFont typeface="Inter"/>
              <a:buNone/>
            </a:pPr>
            <a:r>
              <a:rPr lang="en-US" sz="4050" b="1" i="0" u="none" strike="noStrike" cap="none" dirty="0">
                <a:solidFill>
                  <a:srgbClr val="000000"/>
                </a:solidFill>
                <a:latin typeface="Inter"/>
                <a:ea typeface="Inter"/>
                <a:cs typeface="Inter"/>
                <a:sym typeface="Inter"/>
              </a:rPr>
              <a:t>Probabilistic Reasoning and Inference Logic</a:t>
            </a:r>
            <a:endParaRPr sz="4050" b="0" i="0" u="none" strike="noStrike" cap="none" dirty="0"/>
          </a:p>
        </p:txBody>
      </p:sp>
      <p:pic>
        <p:nvPicPr>
          <p:cNvPr id="287" name="Google Shape;287;p30" descr="preencoded.png"/>
          <p:cNvPicPr preferRelativeResize="0"/>
          <p:nvPr/>
        </p:nvPicPr>
        <p:blipFill rotWithShape="1">
          <a:blip r:embed="rId3">
            <a:alphaModFix/>
          </a:blip>
          <a:srcRect/>
          <a:stretch/>
        </p:blipFill>
        <p:spPr>
          <a:xfrm>
            <a:off x="690323" y="1679855"/>
            <a:ext cx="1223646" cy="1009947"/>
          </a:xfrm>
          <a:prstGeom prst="rect">
            <a:avLst/>
          </a:prstGeom>
          <a:noFill/>
          <a:ln>
            <a:noFill/>
          </a:ln>
        </p:spPr>
      </p:pic>
      <p:sp>
        <p:nvSpPr>
          <p:cNvPr id="288" name="Google Shape;288;p30"/>
          <p:cNvSpPr/>
          <p:nvPr/>
        </p:nvSpPr>
        <p:spPr>
          <a:xfrm>
            <a:off x="2574965" y="1621451"/>
            <a:ext cx="2803803" cy="321588"/>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000"/>
              <a:buFont typeface="Inter"/>
              <a:buNone/>
            </a:pPr>
            <a:r>
              <a:rPr lang="en-US" sz="2000" b="1" i="0" u="none" strike="noStrike" cap="none" dirty="0">
                <a:solidFill>
                  <a:srgbClr val="272525"/>
                </a:solidFill>
                <a:latin typeface="Inter"/>
                <a:ea typeface="Inter"/>
                <a:cs typeface="Inter"/>
                <a:sym typeface="Inter"/>
              </a:rPr>
              <a:t>Model Segment Times</a:t>
            </a:r>
            <a:endParaRPr sz="2000" b="0" i="0" u="none" strike="noStrike" cap="none" dirty="0"/>
          </a:p>
        </p:txBody>
      </p:sp>
      <p:sp>
        <p:nvSpPr>
          <p:cNvPr id="289" name="Google Shape;289;p30"/>
          <p:cNvSpPr/>
          <p:nvPr/>
        </p:nvSpPr>
        <p:spPr>
          <a:xfrm>
            <a:off x="2574964" y="2055077"/>
            <a:ext cx="10399355" cy="396121"/>
          </a:xfrm>
          <a:prstGeom prst="rect">
            <a:avLst/>
          </a:prstGeom>
          <a:noFill/>
          <a:ln>
            <a:noFill/>
          </a:ln>
        </p:spPr>
        <p:txBody>
          <a:bodyPr spcFirstLastPara="1" wrap="square" lIns="0" tIns="0" rIns="0" bIns="0" anchor="t" anchorCtr="0">
            <a:noAutofit/>
          </a:bodyPr>
          <a:lstStyle/>
          <a:p>
            <a:pPr marL="0" marR="0" lvl="0" indent="0" algn="l" rtl="0">
              <a:lnSpc>
                <a:spcPct val="153125"/>
              </a:lnSpc>
              <a:spcBef>
                <a:spcPts val="0"/>
              </a:spcBef>
              <a:spcAft>
                <a:spcPts val="0"/>
              </a:spcAft>
              <a:buClr>
                <a:srgbClr val="272525"/>
              </a:buClr>
              <a:buSzPts val="1600"/>
              <a:buFont typeface="Inter"/>
              <a:buNone/>
            </a:pPr>
            <a:r>
              <a:rPr lang="en-US" sz="1600" b="0" i="0" u="none" strike="noStrike" cap="none" dirty="0">
                <a:solidFill>
                  <a:srgbClr val="272525"/>
                </a:solidFill>
                <a:latin typeface="Inter"/>
                <a:ea typeface="Inter"/>
                <a:cs typeface="Inter"/>
                <a:sym typeface="Inter"/>
              </a:rPr>
              <a:t>Assign probability distributions to individual road segment travel times based on </a:t>
            </a:r>
            <a:r>
              <a:rPr lang="en-US" sz="1600" b="0" i="0" u="none" strike="noStrike" cap="none">
                <a:solidFill>
                  <a:srgbClr val="272525"/>
                </a:solidFill>
                <a:latin typeface="Inter"/>
                <a:ea typeface="Inter"/>
                <a:cs typeface="Inter"/>
                <a:sym typeface="Inter"/>
              </a:rPr>
              <a:t>historical data</a:t>
            </a:r>
            <a:r>
              <a:rPr lang="en-US" sz="1600">
                <a:solidFill>
                  <a:srgbClr val="272525"/>
                </a:solidFill>
                <a:latin typeface="Inter"/>
                <a:ea typeface="Inter"/>
                <a:cs typeface="Inter"/>
                <a:sym typeface="Inter"/>
              </a:rPr>
              <a:t>.</a:t>
            </a:r>
            <a:endParaRPr sz="1600" b="0" i="0" u="none" strike="noStrike" cap="none" dirty="0"/>
          </a:p>
        </p:txBody>
      </p:sp>
      <p:pic>
        <p:nvPicPr>
          <p:cNvPr id="292" name="Google Shape;292;p30" descr="preencoded.png"/>
          <p:cNvPicPr preferRelativeResize="0"/>
          <p:nvPr/>
        </p:nvPicPr>
        <p:blipFill rotWithShape="1">
          <a:blip r:embed="rId4">
            <a:alphaModFix/>
          </a:blip>
          <a:srcRect/>
          <a:stretch/>
        </p:blipFill>
        <p:spPr>
          <a:xfrm>
            <a:off x="886142" y="3286544"/>
            <a:ext cx="1027826" cy="863063"/>
          </a:xfrm>
          <a:prstGeom prst="rect">
            <a:avLst/>
          </a:prstGeom>
          <a:noFill/>
          <a:ln>
            <a:noFill/>
          </a:ln>
        </p:spPr>
      </p:pic>
      <p:sp>
        <p:nvSpPr>
          <p:cNvPr id="293" name="Google Shape;293;p30"/>
          <p:cNvSpPr/>
          <p:nvPr/>
        </p:nvSpPr>
        <p:spPr>
          <a:xfrm>
            <a:off x="2574964" y="3154560"/>
            <a:ext cx="3992999" cy="321588"/>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000"/>
              <a:buFont typeface="Inter"/>
              <a:buNone/>
            </a:pPr>
            <a:r>
              <a:rPr lang="en-US" sz="2000" b="1" i="0" u="none" strike="noStrike" cap="none" dirty="0">
                <a:solidFill>
                  <a:srgbClr val="272525"/>
                </a:solidFill>
                <a:latin typeface="Inter"/>
                <a:ea typeface="Inter"/>
                <a:cs typeface="Inter"/>
                <a:sym typeface="Inter"/>
              </a:rPr>
              <a:t>Combine Segment Distributions</a:t>
            </a:r>
            <a:endParaRPr sz="2000" b="0" i="0" u="none" strike="noStrike" cap="none" dirty="0"/>
          </a:p>
        </p:txBody>
      </p:sp>
      <p:sp>
        <p:nvSpPr>
          <p:cNvPr id="294" name="Google Shape;294;p30"/>
          <p:cNvSpPr/>
          <p:nvPr/>
        </p:nvSpPr>
        <p:spPr>
          <a:xfrm>
            <a:off x="2574965" y="3560603"/>
            <a:ext cx="7005916" cy="628174"/>
          </a:xfrm>
          <a:prstGeom prst="rect">
            <a:avLst/>
          </a:prstGeom>
          <a:noFill/>
          <a:ln>
            <a:noFill/>
          </a:ln>
        </p:spPr>
        <p:txBody>
          <a:bodyPr spcFirstLastPara="1" wrap="square" lIns="0" tIns="0" rIns="0" bIns="0" anchor="t" anchorCtr="0">
            <a:noAutofit/>
          </a:bodyPr>
          <a:lstStyle/>
          <a:p>
            <a:pPr marL="0" marR="0" lvl="0" indent="0" algn="l" rtl="0">
              <a:lnSpc>
                <a:spcPct val="153125"/>
              </a:lnSpc>
              <a:spcBef>
                <a:spcPts val="0"/>
              </a:spcBef>
              <a:spcAft>
                <a:spcPts val="0"/>
              </a:spcAft>
              <a:buClr>
                <a:srgbClr val="272525"/>
              </a:buClr>
              <a:buSzPts val="1600"/>
              <a:buFont typeface="Inter"/>
              <a:buNone/>
            </a:pPr>
            <a:r>
              <a:rPr lang="en-US" sz="1600" b="0" i="0" u="none" strike="noStrike" cap="none" dirty="0">
                <a:solidFill>
                  <a:srgbClr val="272525"/>
                </a:solidFill>
                <a:latin typeface="Inter"/>
                <a:ea typeface="Inter"/>
                <a:cs typeface="Inter"/>
                <a:sym typeface="Inter"/>
              </a:rPr>
              <a:t>For each route, combine the distributions of its segments to obtain the total travel time distribution.</a:t>
            </a:r>
            <a:endParaRPr sz="1600" b="0" i="0" u="none" strike="noStrike" cap="none" dirty="0"/>
          </a:p>
        </p:txBody>
      </p:sp>
      <p:pic>
        <p:nvPicPr>
          <p:cNvPr id="297" name="Google Shape;297;p30" descr="preencoded.png"/>
          <p:cNvPicPr preferRelativeResize="0"/>
          <p:nvPr/>
        </p:nvPicPr>
        <p:blipFill rotWithShape="1">
          <a:blip r:embed="rId5">
            <a:alphaModFix/>
          </a:blip>
          <a:srcRect/>
          <a:stretch/>
        </p:blipFill>
        <p:spPr>
          <a:xfrm>
            <a:off x="886142" y="4710708"/>
            <a:ext cx="1027826" cy="1009947"/>
          </a:xfrm>
          <a:prstGeom prst="rect">
            <a:avLst/>
          </a:prstGeom>
          <a:noFill/>
          <a:ln>
            <a:noFill/>
          </a:ln>
        </p:spPr>
      </p:pic>
      <p:sp>
        <p:nvSpPr>
          <p:cNvPr id="298" name="Google Shape;298;p30"/>
          <p:cNvSpPr/>
          <p:nvPr/>
        </p:nvSpPr>
        <p:spPr>
          <a:xfrm>
            <a:off x="2574964" y="4651118"/>
            <a:ext cx="3722251" cy="321588"/>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000"/>
              <a:buFont typeface="Inter"/>
              <a:buNone/>
            </a:pPr>
            <a:r>
              <a:rPr lang="en-US" sz="2000" b="1" i="0" u="none" strike="noStrike" cap="none" dirty="0">
                <a:solidFill>
                  <a:srgbClr val="272525"/>
                </a:solidFill>
                <a:latin typeface="Inter"/>
                <a:ea typeface="Inter"/>
                <a:cs typeface="Inter"/>
                <a:sym typeface="Inter"/>
              </a:rPr>
              <a:t>Compute On-Time Probability</a:t>
            </a:r>
            <a:endParaRPr sz="2000" b="0" i="0" u="none" strike="noStrike" cap="none" dirty="0"/>
          </a:p>
        </p:txBody>
      </p:sp>
      <p:sp>
        <p:nvSpPr>
          <p:cNvPr id="299" name="Google Shape;299;p30"/>
          <p:cNvSpPr/>
          <p:nvPr/>
        </p:nvSpPr>
        <p:spPr>
          <a:xfrm>
            <a:off x="2574964" y="5084743"/>
            <a:ext cx="7831812" cy="628174"/>
          </a:xfrm>
          <a:prstGeom prst="rect">
            <a:avLst/>
          </a:prstGeom>
          <a:noFill/>
          <a:ln>
            <a:noFill/>
          </a:ln>
        </p:spPr>
        <p:txBody>
          <a:bodyPr spcFirstLastPara="1" wrap="square" lIns="0" tIns="0" rIns="0" bIns="0" anchor="t" anchorCtr="0">
            <a:noAutofit/>
          </a:bodyPr>
          <a:lstStyle/>
          <a:p>
            <a:pPr marL="0" marR="0" lvl="0" indent="0" algn="l" rtl="0">
              <a:lnSpc>
                <a:spcPct val="153125"/>
              </a:lnSpc>
              <a:spcBef>
                <a:spcPts val="0"/>
              </a:spcBef>
              <a:spcAft>
                <a:spcPts val="0"/>
              </a:spcAft>
              <a:buClr>
                <a:srgbClr val="272525"/>
              </a:buClr>
              <a:buSzPts val="1600"/>
              <a:buFont typeface="Inter"/>
              <a:buNone/>
            </a:pPr>
            <a:r>
              <a:rPr lang="en-US" sz="1600" b="0" i="0" u="none" strike="noStrike" cap="none" dirty="0">
                <a:solidFill>
                  <a:srgbClr val="272525"/>
                </a:solidFill>
                <a:latin typeface="Inter"/>
                <a:ea typeface="Inter"/>
                <a:cs typeface="Inter"/>
                <a:sym typeface="Inter"/>
              </a:rPr>
              <a:t>Calculate the area under the total travel time distribution curve up to the specified deadline.</a:t>
            </a:r>
            <a:endParaRPr sz="1600" b="0" i="0" u="none" strike="noStrike" cap="none" dirty="0"/>
          </a:p>
        </p:txBody>
      </p:sp>
      <p:pic>
        <p:nvPicPr>
          <p:cNvPr id="302" name="Google Shape;302;p30" descr="preencoded.png"/>
          <p:cNvPicPr preferRelativeResize="0"/>
          <p:nvPr/>
        </p:nvPicPr>
        <p:blipFill rotWithShape="1">
          <a:blip r:embed="rId6">
            <a:alphaModFix/>
          </a:blip>
          <a:srcRect/>
          <a:stretch/>
        </p:blipFill>
        <p:spPr>
          <a:xfrm>
            <a:off x="886142" y="6252388"/>
            <a:ext cx="1027826" cy="1009946"/>
          </a:xfrm>
          <a:prstGeom prst="rect">
            <a:avLst/>
          </a:prstGeom>
          <a:noFill/>
          <a:ln>
            <a:noFill/>
          </a:ln>
        </p:spPr>
      </p:pic>
      <p:sp>
        <p:nvSpPr>
          <p:cNvPr id="303" name="Google Shape;303;p30"/>
          <p:cNvSpPr/>
          <p:nvPr/>
        </p:nvSpPr>
        <p:spPr>
          <a:xfrm>
            <a:off x="2574964" y="6252388"/>
            <a:ext cx="2618184" cy="321588"/>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000"/>
              <a:buFont typeface="Inter"/>
              <a:buNone/>
            </a:pPr>
            <a:r>
              <a:rPr lang="en-US" sz="2000" b="1" i="0" u="none" strike="noStrike" cap="none" dirty="0">
                <a:solidFill>
                  <a:srgbClr val="272525"/>
                </a:solidFill>
                <a:latin typeface="Inter"/>
                <a:ea typeface="Inter"/>
                <a:cs typeface="Inter"/>
                <a:sym typeface="Inter"/>
              </a:rPr>
              <a:t>Select Optimal Route</a:t>
            </a:r>
            <a:endParaRPr sz="2000" b="0" i="0" u="none" strike="noStrike" cap="none" dirty="0"/>
          </a:p>
        </p:txBody>
      </p:sp>
      <p:sp>
        <p:nvSpPr>
          <p:cNvPr id="304" name="Google Shape;304;p30"/>
          <p:cNvSpPr/>
          <p:nvPr/>
        </p:nvSpPr>
        <p:spPr>
          <a:xfrm>
            <a:off x="2574964" y="6686014"/>
            <a:ext cx="6183035" cy="628174"/>
          </a:xfrm>
          <a:prstGeom prst="rect">
            <a:avLst/>
          </a:prstGeom>
          <a:noFill/>
          <a:ln>
            <a:noFill/>
          </a:ln>
        </p:spPr>
        <p:txBody>
          <a:bodyPr spcFirstLastPara="1" wrap="square" lIns="0" tIns="0" rIns="0" bIns="0" anchor="t" anchorCtr="0">
            <a:noAutofit/>
          </a:bodyPr>
          <a:lstStyle/>
          <a:p>
            <a:pPr marL="0" marR="0" lvl="0" indent="0" algn="l" rtl="0">
              <a:lnSpc>
                <a:spcPct val="153125"/>
              </a:lnSpc>
              <a:spcBef>
                <a:spcPts val="0"/>
              </a:spcBef>
              <a:spcAft>
                <a:spcPts val="0"/>
              </a:spcAft>
              <a:buClr>
                <a:srgbClr val="272525"/>
              </a:buClr>
              <a:buSzPts val="1600"/>
              <a:buFont typeface="Inter"/>
              <a:buNone/>
            </a:pPr>
            <a:r>
              <a:rPr lang="en-US" sz="1600" b="0" i="0" u="none" strike="noStrike" cap="none" dirty="0">
                <a:solidFill>
                  <a:srgbClr val="272525"/>
                </a:solidFill>
                <a:latin typeface="Inter"/>
                <a:ea typeface="Inter"/>
                <a:cs typeface="Inter"/>
                <a:sym typeface="Inter"/>
              </a:rPr>
              <a:t>Choose the route with the highest computed probability of arriving on time.</a:t>
            </a:r>
            <a:endParaRPr sz="1600" b="0" i="0" u="none" strike="noStrike" cap="none"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31"/>
          <p:cNvSpPr/>
          <p:nvPr/>
        </p:nvSpPr>
        <p:spPr>
          <a:xfrm>
            <a:off x="793790" y="1795820"/>
            <a:ext cx="11216878" cy="708779"/>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000000"/>
              </a:buClr>
              <a:buSzPts val="4450"/>
              <a:buFont typeface="Inter"/>
              <a:buNone/>
            </a:pPr>
            <a:r>
              <a:rPr lang="en-US" sz="4450" b="1" i="0" u="none" strike="noStrike" cap="none">
                <a:solidFill>
                  <a:srgbClr val="000000"/>
                </a:solidFill>
                <a:latin typeface="Inter"/>
                <a:ea typeface="Inter"/>
                <a:cs typeface="Inter"/>
                <a:sym typeface="Inter"/>
              </a:rPr>
              <a:t>Operationalizing Probabilistic Reasoning</a:t>
            </a:r>
            <a:endParaRPr sz="4450" b="0" i="0" u="none" strike="noStrike" cap="none"/>
          </a:p>
        </p:txBody>
      </p:sp>
      <p:sp>
        <p:nvSpPr>
          <p:cNvPr id="313" name="Google Shape;313;p31"/>
          <p:cNvSpPr/>
          <p:nvPr/>
        </p:nvSpPr>
        <p:spPr>
          <a:xfrm>
            <a:off x="857250" y="3071574"/>
            <a:ext cx="4023479"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000000"/>
              </a:buClr>
              <a:buSzPts val="2200"/>
              <a:buFont typeface="Inter"/>
              <a:buNone/>
            </a:pPr>
            <a:r>
              <a:rPr lang="en-US" sz="2200" b="1" i="0" u="none" strike="noStrike" cap="none">
                <a:solidFill>
                  <a:srgbClr val="000000"/>
                </a:solidFill>
                <a:latin typeface="Inter"/>
                <a:ea typeface="Inter"/>
                <a:cs typeface="Inter"/>
                <a:sym typeface="Inter"/>
              </a:rPr>
              <a:t>Simulations and Experiments</a:t>
            </a:r>
            <a:endParaRPr sz="2200" b="0" i="0" u="none" strike="noStrike" cap="none"/>
          </a:p>
        </p:txBody>
      </p:sp>
      <p:sp>
        <p:nvSpPr>
          <p:cNvPr id="314" name="Google Shape;314;p31"/>
          <p:cNvSpPr/>
          <p:nvPr/>
        </p:nvSpPr>
        <p:spPr>
          <a:xfrm>
            <a:off x="857250" y="3652718"/>
            <a:ext cx="6117788" cy="1088708"/>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000000"/>
              </a:buClr>
              <a:buSzPts val="1750"/>
              <a:buFont typeface="Inter"/>
              <a:buNone/>
            </a:pPr>
            <a:r>
              <a:rPr lang="en-US" sz="1750" b="0" i="0" u="none" strike="noStrike" cap="none" dirty="0">
                <a:solidFill>
                  <a:srgbClr val="000000"/>
                </a:solidFill>
                <a:latin typeface="Inter"/>
                <a:ea typeface="Inter"/>
                <a:cs typeface="Inter"/>
                <a:sym typeface="Inter"/>
              </a:rPr>
              <a:t>We use Monte Carlo simulations to sample travel times from our defined distributions and evaluate route performance under various scenarios.</a:t>
            </a:r>
            <a:endParaRPr sz="1750" b="0" i="0" u="none" strike="noStrike" cap="none" dirty="0"/>
          </a:p>
        </p:txBody>
      </p:sp>
      <p:sp>
        <p:nvSpPr>
          <p:cNvPr id="315" name="Google Shape;315;p31"/>
          <p:cNvSpPr/>
          <p:nvPr/>
        </p:nvSpPr>
        <p:spPr>
          <a:xfrm>
            <a:off x="857250" y="4945499"/>
            <a:ext cx="6117788"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000000"/>
              </a:buClr>
              <a:buSzPts val="1750"/>
              <a:buFont typeface="Inter"/>
              <a:buNone/>
            </a:pPr>
            <a:r>
              <a:rPr lang="en-US" sz="1750" b="0" i="0" u="none" strike="noStrike" cap="none">
                <a:solidFill>
                  <a:srgbClr val="000000"/>
                </a:solidFill>
                <a:latin typeface="Inter"/>
                <a:ea typeface="Inter"/>
                <a:cs typeface="Inter"/>
                <a:sym typeface="Inter"/>
              </a:rPr>
              <a:t>This allows us to test the robustness of our route selection algorithm.</a:t>
            </a:r>
            <a:endParaRPr sz="1750" b="0" i="0" u="none" strike="noStrike" cap="none"/>
          </a:p>
        </p:txBody>
      </p:sp>
      <p:sp>
        <p:nvSpPr>
          <p:cNvPr id="316" name="Google Shape;316;p31"/>
          <p:cNvSpPr/>
          <p:nvPr/>
        </p:nvSpPr>
        <p:spPr>
          <a:xfrm>
            <a:off x="7599521" y="3071574"/>
            <a:ext cx="2835235"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000000"/>
              </a:buClr>
              <a:buSzPts val="2200"/>
              <a:buFont typeface="Inter"/>
              <a:buNone/>
            </a:pPr>
            <a:r>
              <a:rPr lang="en-US" sz="2200" b="1" i="0" u="none" strike="noStrike" cap="none">
                <a:solidFill>
                  <a:srgbClr val="000000"/>
                </a:solidFill>
                <a:latin typeface="Inter"/>
                <a:ea typeface="Inter"/>
                <a:cs typeface="Inter"/>
                <a:sym typeface="Inter"/>
              </a:rPr>
              <a:t>Evaluation Metric</a:t>
            </a:r>
            <a:endParaRPr sz="2200" b="0" i="0" u="none" strike="noStrike" cap="none"/>
          </a:p>
        </p:txBody>
      </p:sp>
      <p:sp>
        <p:nvSpPr>
          <p:cNvPr id="317" name="Google Shape;317;p31"/>
          <p:cNvSpPr/>
          <p:nvPr/>
        </p:nvSpPr>
        <p:spPr>
          <a:xfrm>
            <a:off x="7599521" y="3652718"/>
            <a:ext cx="6244709"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272525"/>
              </a:buClr>
              <a:buSzPts val="1750"/>
              <a:buFont typeface="Inter"/>
              <a:buNone/>
            </a:pPr>
            <a:r>
              <a:rPr lang="en-US" sz="1750" b="1" i="0" u="none" strike="noStrike" cap="none">
                <a:solidFill>
                  <a:srgbClr val="272525"/>
                </a:solidFill>
                <a:latin typeface="Inter"/>
                <a:ea typeface="Inter"/>
                <a:cs typeface="Inter"/>
                <a:sym typeface="Inter"/>
              </a:rPr>
              <a:t>Probability of On-Time Arrival (P(T_route ≤ Deadline))</a:t>
            </a:r>
            <a:r>
              <a:rPr lang="en-US" sz="1750" b="0" i="0" u="none" strike="noStrike" cap="none">
                <a:solidFill>
                  <a:srgbClr val="272525"/>
                </a:solidFill>
                <a:latin typeface="Inter"/>
                <a:ea typeface="Inter"/>
                <a:cs typeface="Inter"/>
                <a:sym typeface="Inter"/>
              </a:rPr>
              <a:t> is the key metric.</a:t>
            </a:r>
            <a:endParaRPr sz="1750" b="0" i="0" u="none" strike="noStrike" cap="none"/>
          </a:p>
        </p:txBody>
      </p:sp>
      <p:sp>
        <p:nvSpPr>
          <p:cNvPr id="318" name="Google Shape;318;p31"/>
          <p:cNvSpPr/>
          <p:nvPr/>
        </p:nvSpPr>
        <p:spPr>
          <a:xfrm>
            <a:off x="7599521" y="4605337"/>
            <a:ext cx="3464838"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000000"/>
              </a:buClr>
              <a:buSzPts val="2200"/>
              <a:buFont typeface="Inter"/>
              <a:buNone/>
            </a:pPr>
            <a:r>
              <a:rPr lang="en-US" sz="2200" b="1" i="0" u="none" strike="noStrike" cap="none">
                <a:solidFill>
                  <a:srgbClr val="000000"/>
                </a:solidFill>
                <a:latin typeface="Inter"/>
                <a:ea typeface="Inter"/>
                <a:cs typeface="Inter"/>
                <a:sym typeface="Inter"/>
              </a:rPr>
              <a:t>Simplifying Assumptions</a:t>
            </a:r>
            <a:endParaRPr sz="2200" b="0" i="0" u="none" strike="noStrike" cap="none"/>
          </a:p>
        </p:txBody>
      </p:sp>
      <p:sp>
        <p:nvSpPr>
          <p:cNvPr id="319" name="Google Shape;319;p31"/>
          <p:cNvSpPr/>
          <p:nvPr/>
        </p:nvSpPr>
        <p:spPr>
          <a:xfrm>
            <a:off x="7599521" y="5186482"/>
            <a:ext cx="6244709" cy="1088774"/>
          </a:xfrm>
          <a:prstGeom prst="rect">
            <a:avLst/>
          </a:prstGeom>
          <a:noFill/>
          <a:ln>
            <a:noFill/>
          </a:ln>
        </p:spPr>
        <p:txBody>
          <a:bodyPr spcFirstLastPara="1" wrap="square" lIns="0" tIns="0" rIns="0" bIns="0" anchor="t" anchorCtr="0">
            <a:noAutofit/>
          </a:bodyPr>
          <a:lstStyle/>
          <a:p>
            <a:pPr marL="342900" marR="0" lvl="0" indent="-342900" algn="l" rtl="0">
              <a:lnSpc>
                <a:spcPct val="162857"/>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Initial focus on a static network topology.</a:t>
            </a:r>
            <a:endParaRPr sz="1750" b="0" i="0" u="none" strike="noStrike" cap="none"/>
          </a:p>
          <a:p>
            <a:pPr marL="342900" marR="0" lvl="0" indent="-342900" algn="l" rtl="0">
              <a:lnSpc>
                <a:spcPct val="162857"/>
              </a:lnSpc>
              <a:spcBef>
                <a:spcPts val="0"/>
              </a:spcBef>
              <a:spcAft>
                <a:spcPts val="0"/>
              </a:spcAft>
              <a:buClr>
                <a:srgbClr val="272525"/>
              </a:buClr>
              <a:buSzPts val="1750"/>
              <a:buFont typeface="Inter"/>
              <a:buChar char="•"/>
            </a:pPr>
            <a:r>
              <a:rPr lang="en-US" sz="1750" b="0" i="0" u="none" strike="noStrike" cap="none">
                <a:solidFill>
                  <a:srgbClr val="272525"/>
                </a:solidFill>
                <a:latin typeface="Inter"/>
                <a:ea typeface="Inter"/>
                <a:cs typeface="Inter"/>
                <a:sym typeface="Inter"/>
              </a:rPr>
              <a:t>Assumption of available and accurate historical traffic data.</a:t>
            </a:r>
            <a:endParaRPr sz="1750" b="0" i="0" u="none" strike="noStrike" cap="none"/>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pic>
        <p:nvPicPr>
          <p:cNvPr id="326" name="Google Shape;326;p32" descr="preencoded.png"/>
          <p:cNvPicPr preferRelativeResize="0"/>
          <p:nvPr/>
        </p:nvPicPr>
        <p:blipFill rotWithShape="1">
          <a:blip r:embed="rId3">
            <a:alphaModFix/>
          </a:blip>
          <a:srcRect/>
          <a:stretch/>
        </p:blipFill>
        <p:spPr>
          <a:xfrm>
            <a:off x="365760" y="154526"/>
            <a:ext cx="5120640" cy="7802880"/>
          </a:xfrm>
          <a:prstGeom prst="rect">
            <a:avLst/>
          </a:prstGeom>
          <a:noFill/>
          <a:ln>
            <a:noFill/>
          </a:ln>
        </p:spPr>
      </p:pic>
      <p:sp>
        <p:nvSpPr>
          <p:cNvPr id="327" name="Google Shape;327;p32"/>
          <p:cNvSpPr/>
          <p:nvPr/>
        </p:nvSpPr>
        <p:spPr>
          <a:xfrm>
            <a:off x="6280190" y="1302425"/>
            <a:ext cx="7556421" cy="1417558"/>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000000"/>
              </a:buClr>
              <a:buSzPts val="4450"/>
              <a:buFont typeface="Inter"/>
              <a:buNone/>
            </a:pPr>
            <a:r>
              <a:rPr lang="en-US" sz="4450" b="1" i="0" u="none" strike="noStrike" cap="none">
                <a:solidFill>
                  <a:srgbClr val="000000"/>
                </a:solidFill>
                <a:latin typeface="Inter"/>
                <a:ea typeface="Inter"/>
                <a:cs typeface="Inter"/>
                <a:sym typeface="Inter"/>
              </a:rPr>
              <a:t>Current Limitations and Conceptual Gaps</a:t>
            </a:r>
            <a:endParaRPr sz="4450" b="0" i="0" u="none" strike="noStrike" cap="none"/>
          </a:p>
        </p:txBody>
      </p:sp>
      <p:sp>
        <p:nvSpPr>
          <p:cNvPr id="328" name="Google Shape;328;p32"/>
          <p:cNvSpPr/>
          <p:nvPr/>
        </p:nvSpPr>
        <p:spPr>
          <a:xfrm>
            <a:off x="6280190" y="3060144"/>
            <a:ext cx="7556421" cy="3629246"/>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272525"/>
              </a:buClr>
              <a:buSzPts val="1750"/>
              <a:buFont typeface="Inter"/>
              <a:buNone/>
            </a:pPr>
            <a:r>
              <a:rPr lang="en-US" sz="1750" b="1" i="0" u="none" strike="noStrike" cap="none">
                <a:solidFill>
                  <a:srgbClr val="272525"/>
                </a:solidFill>
                <a:latin typeface="Inter"/>
                <a:ea typeface="Inter"/>
                <a:cs typeface="Inter"/>
                <a:sym typeface="Inter"/>
              </a:rPr>
              <a:t>Correlation vs. Independence:</a:t>
            </a:r>
            <a:r>
              <a:rPr lang="en-US" sz="1750" b="0" i="0" u="none" strike="noStrike" cap="none">
                <a:solidFill>
                  <a:srgbClr val="272525"/>
                </a:solidFill>
                <a:latin typeface="Inter"/>
                <a:ea typeface="Inter"/>
                <a:cs typeface="Inter"/>
                <a:sym typeface="Inter"/>
              </a:rPr>
              <a:t> The assumption of independence between segment travel times may not hold in dense networks, where congestion propagates.</a:t>
            </a:r>
            <a:endParaRPr sz="1750" b="0" i="0" u="none" strike="noStrike" cap="none"/>
          </a:p>
          <a:p>
            <a:pPr marL="0" marR="0" lvl="0" indent="0" algn="l" rtl="0">
              <a:lnSpc>
                <a:spcPct val="162857"/>
              </a:lnSpc>
              <a:spcBef>
                <a:spcPts val="0"/>
              </a:spcBef>
              <a:spcAft>
                <a:spcPts val="0"/>
              </a:spcAft>
              <a:buClr>
                <a:srgbClr val="272525"/>
              </a:buClr>
              <a:buSzPts val="1750"/>
              <a:buFont typeface="Inter"/>
              <a:buNone/>
            </a:pPr>
            <a:r>
              <a:rPr lang="en-US" sz="1750" b="1" i="0" u="none" strike="noStrike" cap="none">
                <a:solidFill>
                  <a:srgbClr val="272525"/>
                </a:solidFill>
                <a:latin typeface="Inter"/>
                <a:ea typeface="Inter"/>
                <a:cs typeface="Inter"/>
                <a:sym typeface="Inter"/>
              </a:rPr>
              <a:t>Dynamic Traffic Modeling:</a:t>
            </a:r>
            <a:r>
              <a:rPr lang="en-US" sz="1750" b="0" i="0" u="none" strike="noStrike" cap="none">
                <a:solidFill>
                  <a:srgbClr val="272525"/>
                </a:solidFill>
                <a:latin typeface="Inter"/>
                <a:ea typeface="Inter"/>
                <a:cs typeface="Inter"/>
                <a:sym typeface="Inter"/>
              </a:rPr>
              <a:t> Our current model might not fully capture rapidly changing traffic conditions and sudden, unpredictable events.</a:t>
            </a:r>
            <a:endParaRPr sz="1750" b="0" i="0" u="none" strike="noStrike" cap="none"/>
          </a:p>
          <a:p>
            <a:pPr marL="0" marR="0" lvl="0" indent="0" algn="l" rtl="0">
              <a:lnSpc>
                <a:spcPct val="162857"/>
              </a:lnSpc>
              <a:spcBef>
                <a:spcPts val="0"/>
              </a:spcBef>
              <a:spcAft>
                <a:spcPts val="0"/>
              </a:spcAft>
              <a:buClr>
                <a:srgbClr val="272525"/>
              </a:buClr>
              <a:buSzPts val="1750"/>
              <a:buFont typeface="Inter"/>
              <a:buNone/>
            </a:pPr>
            <a:r>
              <a:rPr lang="en-US" sz="1750" b="1" i="0" u="none" strike="noStrike" cap="none">
                <a:solidFill>
                  <a:srgbClr val="272525"/>
                </a:solidFill>
                <a:latin typeface="Inter"/>
                <a:ea typeface="Inter"/>
                <a:cs typeface="Inter"/>
                <a:sym typeface="Inter"/>
              </a:rPr>
              <a:t>Data Granularity:</a:t>
            </a:r>
            <a:r>
              <a:rPr lang="en-US" sz="1750" b="0" i="0" u="none" strike="noStrike" cap="none">
                <a:solidFill>
                  <a:srgbClr val="272525"/>
                </a:solidFill>
                <a:latin typeface="Inter"/>
                <a:ea typeface="Inter"/>
                <a:cs typeface="Inter"/>
                <a:sym typeface="Inter"/>
              </a:rPr>
              <a:t> Lack of fine-grained historical data can lead to less precise probability distributions.</a:t>
            </a:r>
            <a:endParaRPr sz="1750" b="0" i="0" u="none" strike="noStrike" cap="none"/>
          </a:p>
          <a:p>
            <a:pPr marL="0" marR="0" lvl="0" indent="0" algn="l" rtl="0">
              <a:lnSpc>
                <a:spcPct val="162857"/>
              </a:lnSpc>
              <a:spcBef>
                <a:spcPts val="0"/>
              </a:spcBef>
              <a:spcAft>
                <a:spcPts val="0"/>
              </a:spcAft>
              <a:buClr>
                <a:srgbClr val="272525"/>
              </a:buClr>
              <a:buSzPts val="1750"/>
              <a:buFont typeface="Inter"/>
              <a:buNone/>
            </a:pPr>
            <a:r>
              <a:rPr lang="en-US" sz="1750" b="1" i="0" u="none" strike="noStrike" cap="none">
                <a:solidFill>
                  <a:srgbClr val="272525"/>
                </a:solidFill>
                <a:latin typeface="Inter"/>
                <a:ea typeface="Inter"/>
                <a:cs typeface="Inter"/>
                <a:sym typeface="Inter"/>
              </a:rPr>
              <a:t>User Preferences:</a:t>
            </a:r>
            <a:r>
              <a:rPr lang="en-US" sz="1750" b="0" i="0" u="none" strike="noStrike" cap="none">
                <a:solidFill>
                  <a:srgbClr val="272525"/>
                </a:solidFill>
                <a:latin typeface="Inter"/>
                <a:ea typeface="Inter"/>
                <a:cs typeface="Inter"/>
                <a:sym typeface="Inter"/>
              </a:rPr>
              <a:t> Model currently prioritizes on-time arrival, not considering user preferences like scenic routes or fuel efficiency.</a:t>
            </a:r>
            <a:endParaRPr sz="1750" b="0" i="0" u="none" strike="noStrike" cap="none"/>
          </a:p>
        </p:txBody>
      </p:sp>
    </p:spTree>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TM04033925[[fn=Droplet]]</Template>
  <TotalTime>0</TotalTime>
  <Words>831</Words>
  <Application>Microsoft Office PowerPoint</Application>
  <PresentationFormat>Custom</PresentationFormat>
  <Paragraphs>107</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Inter</vt:lpstr>
      <vt:lpstr>Arial</vt:lpstr>
      <vt:lpstr>Calibri</vt:lpstr>
      <vt:lpstr>Tw Cen MT</vt:lpstr>
      <vt:lpstr>Droplet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dhruvil joshi</cp:lastModifiedBy>
  <cp:revision>1</cp:revision>
  <dcterms:modified xsi:type="dcterms:W3CDTF">2026-02-03T11:38:24Z</dcterms:modified>
</cp:coreProperties>
</file>